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636" r:id="rId3"/>
    <p:sldId id="661" r:id="rId4"/>
    <p:sldId id="663" r:id="rId5"/>
    <p:sldId id="664" r:id="rId6"/>
    <p:sldId id="665" r:id="rId7"/>
    <p:sldId id="657" r:id="rId8"/>
    <p:sldId id="655" r:id="rId9"/>
    <p:sldId id="666" r:id="rId10"/>
    <p:sldId id="658" r:id="rId11"/>
    <p:sldId id="659" r:id="rId12"/>
  </p:sldIdLst>
  <p:sldSz cx="9144000" cy="5143500" type="screen16x9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8">
          <p15:clr>
            <a:srgbClr val="A4A3A4"/>
          </p15:clr>
        </p15:guide>
        <p15:guide id="2" orient="horz" pos="106">
          <p15:clr>
            <a:srgbClr val="A4A3A4"/>
          </p15:clr>
        </p15:guide>
        <p15:guide id="3" orient="horz" pos="2811">
          <p15:clr>
            <a:srgbClr val="A4A3A4"/>
          </p15:clr>
        </p15:guide>
        <p15:guide id="4" pos="391">
          <p15:clr>
            <a:srgbClr val="A4A3A4"/>
          </p15:clr>
        </p15:guide>
        <p15:guide id="5" pos="560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7474"/>
    <a:srgbClr val="C9E6F4"/>
    <a:srgbClr val="E3E3E3"/>
    <a:srgbClr val="DC7738"/>
    <a:srgbClr val="353CDD"/>
    <a:srgbClr val="323232"/>
    <a:srgbClr val="ECF0F8"/>
    <a:srgbClr val="FFFFFF"/>
    <a:srgbClr val="7FC767"/>
    <a:srgbClr val="FFD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25EAEE-ECB9-4188-8F76-D2D8077CAB4F}" v="3" dt="2025-08-26T13:54:50.697"/>
  </p1510:revLst>
</p1510:revInfo>
</file>

<file path=ppt/tableStyles.xml><?xml version="1.0" encoding="utf-8"?>
<a:tblStyleLst xmlns:a="http://schemas.openxmlformats.org/drawingml/2006/main" def="{E8034E78-7F5D-4C2E-B375-FC64B27BC917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Stijl, donker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202B0CA-FC54-4496-8BCA-5EF66A818D29}" styleName="Stijl, donker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8603FDC-E32A-4AB5-989C-0864C3EAD2B8}" styleName="Stijl, thema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B344D84-9AFB-497E-A393-DC336BA19D2E}" styleName="Stijl, gemiddeld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Stijl, gemiddeld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ijl, gemiddeld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ijl, gemiddeld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Stijl, gemiddeld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Stijl, gemiddeld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Stijl, gemiddeld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A107856-5554-42FB-B03E-39F5DBC370BA}" styleName="Stijl, gemiddeld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E9639D4-E3E2-4D34-9284-5A2195B3D0D7}" styleName="Stijl, lich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856" autoAdjust="0"/>
    <p:restoredTop sz="82848" autoAdjust="0"/>
  </p:normalViewPr>
  <p:slideViewPr>
    <p:cSldViewPr snapToGrid="0" showGuides="1">
      <p:cViewPr varScale="1">
        <p:scale>
          <a:sx n="138" d="100"/>
          <a:sy n="138" d="100"/>
        </p:scale>
        <p:origin x="378" y="108"/>
      </p:cViewPr>
      <p:guideLst>
        <p:guide orient="horz" pos="928"/>
        <p:guide orient="horz" pos="106"/>
        <p:guide orient="horz" pos="2811"/>
        <p:guide pos="391"/>
        <p:guide pos="56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ng, Xiaodong" userId="017f29ab-db45-430f-9d3a-a1990f59be39" providerId="ADAL" clId="{6825EAEE-ECB9-4188-8F76-D2D8077CAB4F}"/>
    <pc:docChg chg="custSel addSld delSld modSld">
      <pc:chgData name="Cheng, Xiaodong" userId="017f29ab-db45-430f-9d3a-a1990f59be39" providerId="ADAL" clId="{6825EAEE-ECB9-4188-8F76-D2D8077CAB4F}" dt="2025-08-26T13:57:57.112" v="84" actId="47"/>
      <pc:docMkLst>
        <pc:docMk/>
      </pc:docMkLst>
      <pc:sldChg chg="modSp mod">
        <pc:chgData name="Cheng, Xiaodong" userId="017f29ab-db45-430f-9d3a-a1990f59be39" providerId="ADAL" clId="{6825EAEE-ECB9-4188-8F76-D2D8077CAB4F}" dt="2025-08-23T21:22:52.324" v="29" actId="313"/>
        <pc:sldMkLst>
          <pc:docMk/>
          <pc:sldMk cId="1983885521" sldId="256"/>
        </pc:sldMkLst>
        <pc:spChg chg="mod">
          <ac:chgData name="Cheng, Xiaodong" userId="017f29ab-db45-430f-9d3a-a1990f59be39" providerId="ADAL" clId="{6825EAEE-ECB9-4188-8F76-D2D8077CAB4F}" dt="2025-08-23T21:22:52.324" v="29" actId="313"/>
          <ac:spMkLst>
            <pc:docMk/>
            <pc:sldMk cId="1983885521" sldId="256"/>
            <ac:spMk id="2" creationId="{00000000-0000-0000-0000-000000000000}"/>
          </ac:spMkLst>
        </pc:spChg>
      </pc:sldChg>
      <pc:sldChg chg="addSp delSp modSp mod">
        <pc:chgData name="Cheng, Xiaodong" userId="017f29ab-db45-430f-9d3a-a1990f59be39" providerId="ADAL" clId="{6825EAEE-ECB9-4188-8F76-D2D8077CAB4F}" dt="2025-08-26T13:49:06.949" v="34" actId="21"/>
        <pc:sldMkLst>
          <pc:docMk/>
          <pc:sldMk cId="4248394397" sldId="636"/>
        </pc:sldMkLst>
        <pc:picChg chg="add del mod">
          <ac:chgData name="Cheng, Xiaodong" userId="017f29ab-db45-430f-9d3a-a1990f59be39" providerId="ADAL" clId="{6825EAEE-ECB9-4188-8F76-D2D8077CAB4F}" dt="2025-08-26T13:49:06.949" v="34" actId="21"/>
          <ac:picMkLst>
            <pc:docMk/>
            <pc:sldMk cId="4248394397" sldId="636"/>
            <ac:picMk id="2" creationId="{F38B42C3-BC6D-45B7-AA1D-C8645D116D6B}"/>
          </ac:picMkLst>
        </pc:picChg>
      </pc:sldChg>
      <pc:sldChg chg="addSp delSp modSp mod">
        <pc:chgData name="Cheng, Xiaodong" userId="017f29ab-db45-430f-9d3a-a1990f59be39" providerId="ADAL" clId="{6825EAEE-ECB9-4188-8F76-D2D8077CAB4F}" dt="2025-08-26T13:53:04.776" v="59" actId="1076"/>
        <pc:sldMkLst>
          <pc:docMk/>
          <pc:sldMk cId="2117635657" sldId="658"/>
        </pc:sldMkLst>
        <pc:spChg chg="del">
          <ac:chgData name="Cheng, Xiaodong" userId="017f29ab-db45-430f-9d3a-a1990f59be39" providerId="ADAL" clId="{6825EAEE-ECB9-4188-8F76-D2D8077CAB4F}" dt="2025-08-26T13:52:58.697" v="56" actId="478"/>
          <ac:spMkLst>
            <pc:docMk/>
            <pc:sldMk cId="2117635657" sldId="658"/>
            <ac:spMk id="2" creationId="{43F1E782-7B35-A4D0-070F-487DDED1E14A}"/>
          </ac:spMkLst>
        </pc:spChg>
        <pc:spChg chg="mod">
          <ac:chgData name="Cheng, Xiaodong" userId="017f29ab-db45-430f-9d3a-a1990f59be39" providerId="ADAL" clId="{6825EAEE-ECB9-4188-8F76-D2D8077CAB4F}" dt="2025-08-26T13:52:27.370" v="55"/>
          <ac:spMkLst>
            <pc:docMk/>
            <pc:sldMk cId="2117635657" sldId="658"/>
            <ac:spMk id="3" creationId="{211A060E-DE21-015C-A534-ABD3A21122F3}"/>
          </ac:spMkLst>
        </pc:spChg>
        <pc:picChg chg="del">
          <ac:chgData name="Cheng, Xiaodong" userId="017f29ab-db45-430f-9d3a-a1990f59be39" providerId="ADAL" clId="{6825EAEE-ECB9-4188-8F76-D2D8077CAB4F}" dt="2025-08-26T13:50:13.330" v="39" actId="478"/>
          <ac:picMkLst>
            <pc:docMk/>
            <pc:sldMk cId="2117635657" sldId="658"/>
            <ac:picMk id="6" creationId="{0C177817-46C8-CEC8-3BBF-D316B6A58AAE}"/>
          </ac:picMkLst>
        </pc:picChg>
        <pc:picChg chg="add mod">
          <ac:chgData name="Cheng, Xiaodong" userId="017f29ab-db45-430f-9d3a-a1990f59be39" providerId="ADAL" clId="{6825EAEE-ECB9-4188-8F76-D2D8077CAB4F}" dt="2025-08-26T13:53:04.776" v="59" actId="1076"/>
          <ac:picMkLst>
            <pc:docMk/>
            <pc:sldMk cId="2117635657" sldId="658"/>
            <ac:picMk id="7" creationId="{D2D92F0F-2BAB-B345-AF50-BC6890C69413}"/>
          </ac:picMkLst>
        </pc:picChg>
      </pc:sldChg>
      <pc:sldChg chg="addSp delSp modSp mod">
        <pc:chgData name="Cheng, Xiaodong" userId="017f29ab-db45-430f-9d3a-a1990f59be39" providerId="ADAL" clId="{6825EAEE-ECB9-4188-8F76-D2D8077CAB4F}" dt="2025-08-26T13:56:23.412" v="80" actId="1076"/>
        <pc:sldMkLst>
          <pc:docMk/>
          <pc:sldMk cId="1395973431" sldId="659"/>
        </pc:sldMkLst>
        <pc:spChg chg="del">
          <ac:chgData name="Cheng, Xiaodong" userId="017f29ab-db45-430f-9d3a-a1990f59be39" providerId="ADAL" clId="{6825EAEE-ECB9-4188-8F76-D2D8077CAB4F}" dt="2025-08-26T13:54:50.697" v="67" actId="478"/>
          <ac:spMkLst>
            <pc:docMk/>
            <pc:sldMk cId="1395973431" sldId="659"/>
            <ac:spMk id="2" creationId="{128E5AF0-FFF3-E524-5D08-660F30C64AAB}"/>
          </ac:spMkLst>
        </pc:spChg>
        <pc:spChg chg="mod">
          <ac:chgData name="Cheng, Xiaodong" userId="017f29ab-db45-430f-9d3a-a1990f59be39" providerId="ADAL" clId="{6825EAEE-ECB9-4188-8F76-D2D8077CAB4F}" dt="2025-08-26T13:54:04.313" v="66" actId="20577"/>
          <ac:spMkLst>
            <pc:docMk/>
            <pc:sldMk cId="1395973431" sldId="659"/>
            <ac:spMk id="3" creationId="{3E3277AF-256D-683A-61D4-54CE35B2E25E}"/>
          </ac:spMkLst>
        </pc:spChg>
        <pc:picChg chg="del">
          <ac:chgData name="Cheng, Xiaodong" userId="017f29ab-db45-430f-9d3a-a1990f59be39" providerId="ADAL" clId="{6825EAEE-ECB9-4188-8F76-D2D8077CAB4F}" dt="2025-08-26T13:50:15.077" v="40" actId="478"/>
          <ac:picMkLst>
            <pc:docMk/>
            <pc:sldMk cId="1395973431" sldId="659"/>
            <ac:picMk id="6" creationId="{5E2BD6E5-EC43-62A1-9714-6FF280C06165}"/>
          </ac:picMkLst>
        </pc:picChg>
        <pc:picChg chg="add del mod">
          <ac:chgData name="Cheng, Xiaodong" userId="017f29ab-db45-430f-9d3a-a1990f59be39" providerId="ADAL" clId="{6825EAEE-ECB9-4188-8F76-D2D8077CAB4F}" dt="2025-08-26T13:55:39.201" v="71" actId="478"/>
          <ac:picMkLst>
            <pc:docMk/>
            <pc:sldMk cId="1395973431" sldId="659"/>
            <ac:picMk id="7" creationId="{8A3D8C4A-22A0-4C94-C4D9-37FF4176597F}"/>
          </ac:picMkLst>
        </pc:picChg>
        <pc:picChg chg="add del mod">
          <ac:chgData name="Cheng, Xiaodong" userId="017f29ab-db45-430f-9d3a-a1990f59be39" providerId="ADAL" clId="{6825EAEE-ECB9-4188-8F76-D2D8077CAB4F}" dt="2025-08-26T13:56:11.049" v="75" actId="478"/>
          <ac:picMkLst>
            <pc:docMk/>
            <pc:sldMk cId="1395973431" sldId="659"/>
            <ac:picMk id="9" creationId="{A806B1B3-7A18-D0EC-5007-1FD757D8A809}"/>
          </ac:picMkLst>
        </pc:picChg>
        <pc:picChg chg="add mod">
          <ac:chgData name="Cheng, Xiaodong" userId="017f29ab-db45-430f-9d3a-a1990f59be39" providerId="ADAL" clId="{6825EAEE-ECB9-4188-8F76-D2D8077CAB4F}" dt="2025-08-26T13:56:23.412" v="80" actId="1076"/>
          <ac:picMkLst>
            <pc:docMk/>
            <pc:sldMk cId="1395973431" sldId="659"/>
            <ac:picMk id="11" creationId="{5552D97B-BB5A-F8EA-C28E-450D530877A4}"/>
          </ac:picMkLst>
        </pc:picChg>
      </pc:sldChg>
      <pc:sldChg chg="delSp del mod">
        <pc:chgData name="Cheng, Xiaodong" userId="017f29ab-db45-430f-9d3a-a1990f59be39" providerId="ADAL" clId="{6825EAEE-ECB9-4188-8F76-D2D8077CAB4F}" dt="2025-08-26T13:56:27.022" v="81" actId="47"/>
        <pc:sldMkLst>
          <pc:docMk/>
          <pc:sldMk cId="3888917889" sldId="660"/>
        </pc:sldMkLst>
        <pc:picChg chg="del">
          <ac:chgData name="Cheng, Xiaodong" userId="017f29ab-db45-430f-9d3a-a1990f59be39" providerId="ADAL" clId="{6825EAEE-ECB9-4188-8F76-D2D8077CAB4F}" dt="2025-08-26T13:50:08.187" v="38" actId="478"/>
          <ac:picMkLst>
            <pc:docMk/>
            <pc:sldMk cId="3888917889" sldId="660"/>
            <ac:picMk id="6" creationId="{590161D7-5304-061C-5C09-7AEDFF4DA624}"/>
          </ac:picMkLst>
        </pc:picChg>
      </pc:sldChg>
      <pc:sldChg chg="delSp del mod">
        <pc:chgData name="Cheng, Xiaodong" userId="017f29ab-db45-430f-9d3a-a1990f59be39" providerId="ADAL" clId="{6825EAEE-ECB9-4188-8F76-D2D8077CAB4F}" dt="2025-08-26T13:56:28.584" v="82" actId="47"/>
        <pc:sldMkLst>
          <pc:docMk/>
          <pc:sldMk cId="703022768" sldId="666"/>
        </pc:sldMkLst>
        <pc:picChg chg="del">
          <ac:chgData name="Cheng, Xiaodong" userId="017f29ab-db45-430f-9d3a-a1990f59be39" providerId="ADAL" clId="{6825EAEE-ECB9-4188-8F76-D2D8077CAB4F}" dt="2025-08-26T13:49:23.001" v="37" actId="478"/>
          <ac:picMkLst>
            <pc:docMk/>
            <pc:sldMk cId="703022768" sldId="666"/>
            <ac:picMk id="5" creationId="{26800E42-E35B-CC3C-7CE5-2E9018B292AA}"/>
          </ac:picMkLst>
        </pc:picChg>
      </pc:sldChg>
      <pc:sldChg chg="delSp del mod">
        <pc:chgData name="Cheng, Xiaodong" userId="017f29ab-db45-430f-9d3a-a1990f59be39" providerId="ADAL" clId="{6825EAEE-ECB9-4188-8F76-D2D8077CAB4F}" dt="2025-08-26T13:56:29.600" v="83" actId="47"/>
        <pc:sldMkLst>
          <pc:docMk/>
          <pc:sldMk cId="3305059159" sldId="667"/>
        </pc:sldMkLst>
        <pc:spChg chg="del">
          <ac:chgData name="Cheng, Xiaodong" userId="017f29ab-db45-430f-9d3a-a1990f59be39" providerId="ADAL" clId="{6825EAEE-ECB9-4188-8F76-D2D8077CAB4F}" dt="2025-08-26T13:49:21.501" v="36" actId="478"/>
          <ac:spMkLst>
            <pc:docMk/>
            <pc:sldMk cId="3305059159" sldId="667"/>
            <ac:spMk id="7" creationId="{8AAC4552-5ED0-439C-869A-C4193B10ECB7}"/>
          </ac:spMkLst>
        </pc:spChg>
        <pc:picChg chg="del">
          <ac:chgData name="Cheng, Xiaodong" userId="017f29ab-db45-430f-9d3a-a1990f59be39" providerId="ADAL" clId="{6825EAEE-ECB9-4188-8F76-D2D8077CAB4F}" dt="2025-08-26T13:49:19.883" v="35" actId="478"/>
          <ac:picMkLst>
            <pc:docMk/>
            <pc:sldMk cId="3305059159" sldId="667"/>
            <ac:picMk id="6" creationId="{366CB5DF-8B09-136E-336D-D87A66EEBBD2}"/>
          </ac:picMkLst>
        </pc:picChg>
      </pc:sldChg>
      <pc:sldChg chg="new del">
        <pc:chgData name="Cheng, Xiaodong" userId="017f29ab-db45-430f-9d3a-a1990f59be39" providerId="ADAL" clId="{6825EAEE-ECB9-4188-8F76-D2D8077CAB4F}" dt="2025-08-26T13:57:57.112" v="84" actId="47"/>
        <pc:sldMkLst>
          <pc:docMk/>
          <pc:sldMk cId="2135587977" sldId="668"/>
        </pc:sldMkLst>
      </pc:sldChg>
    </pc:docChg>
  </pc:docChgLst>
  <pc:docChgLst>
    <pc:chgData name="Cheng, Xiaodong" userId="017f29ab-db45-430f-9d3a-a1990f59be39" providerId="ADAL" clId="{02C1FD72-ECE2-4699-AC2D-BD2B5B36DF1D}"/>
    <pc:docChg chg="undo custSel addSld delSld modSld sldOrd">
      <pc:chgData name="Cheng, Xiaodong" userId="017f29ab-db45-430f-9d3a-a1990f59be39" providerId="ADAL" clId="{02C1FD72-ECE2-4699-AC2D-BD2B5B36DF1D}" dt="2025-08-23T21:00:08.748" v="2539" actId="207"/>
      <pc:docMkLst>
        <pc:docMk/>
      </pc:docMkLst>
      <pc:sldChg chg="modSp mod">
        <pc:chgData name="Cheng, Xiaodong" userId="017f29ab-db45-430f-9d3a-a1990f59be39" providerId="ADAL" clId="{02C1FD72-ECE2-4699-AC2D-BD2B5B36DF1D}" dt="2025-08-21T08:36:54.080" v="1" actId="20577"/>
        <pc:sldMkLst>
          <pc:docMk/>
          <pc:sldMk cId="3383572625" sldId="282"/>
        </pc:sldMkLst>
        <pc:spChg chg="mod">
          <ac:chgData name="Cheng, Xiaodong" userId="017f29ab-db45-430f-9d3a-a1990f59be39" providerId="ADAL" clId="{02C1FD72-ECE2-4699-AC2D-BD2B5B36DF1D}" dt="2025-08-21T08:36:54.080" v="1" actId="20577"/>
          <ac:spMkLst>
            <pc:docMk/>
            <pc:sldMk cId="3383572625" sldId="282"/>
            <ac:spMk id="30" creationId="{8B5DADD2-1D85-281E-5B68-F29219AEDD07}"/>
          </ac:spMkLst>
        </pc:spChg>
      </pc:sldChg>
      <pc:sldChg chg="del">
        <pc:chgData name="Cheng, Xiaodong" userId="017f29ab-db45-430f-9d3a-a1990f59be39" providerId="ADAL" clId="{02C1FD72-ECE2-4699-AC2D-BD2B5B36DF1D}" dt="2025-08-21T08:45:46.792" v="7" actId="47"/>
        <pc:sldMkLst>
          <pc:docMk/>
          <pc:sldMk cId="2081543702" sldId="287"/>
        </pc:sldMkLst>
      </pc:sldChg>
      <pc:sldChg chg="del">
        <pc:chgData name="Cheng, Xiaodong" userId="017f29ab-db45-430f-9d3a-a1990f59be39" providerId="ADAL" clId="{02C1FD72-ECE2-4699-AC2D-BD2B5B36DF1D}" dt="2025-08-21T08:45:45.998" v="6" actId="47"/>
        <pc:sldMkLst>
          <pc:docMk/>
          <pc:sldMk cId="1623323557" sldId="306"/>
        </pc:sldMkLst>
      </pc:sldChg>
      <pc:sldChg chg="del">
        <pc:chgData name="Cheng, Xiaodong" userId="017f29ab-db45-430f-9d3a-a1990f59be39" providerId="ADAL" clId="{02C1FD72-ECE2-4699-AC2D-BD2B5B36DF1D}" dt="2025-08-21T08:45:45.049" v="5" actId="47"/>
        <pc:sldMkLst>
          <pc:docMk/>
          <pc:sldMk cId="3345119250" sldId="313"/>
        </pc:sldMkLst>
      </pc:sldChg>
      <pc:sldChg chg="del">
        <pc:chgData name="Cheng, Xiaodong" userId="017f29ab-db45-430f-9d3a-a1990f59be39" providerId="ADAL" clId="{02C1FD72-ECE2-4699-AC2D-BD2B5B36DF1D}" dt="2025-08-21T08:45:44.612" v="4" actId="47"/>
        <pc:sldMkLst>
          <pc:docMk/>
          <pc:sldMk cId="2540488031" sldId="322"/>
        </pc:sldMkLst>
      </pc:sldChg>
      <pc:sldChg chg="del">
        <pc:chgData name="Cheng, Xiaodong" userId="017f29ab-db45-430f-9d3a-a1990f59be39" providerId="ADAL" clId="{02C1FD72-ECE2-4699-AC2D-BD2B5B36DF1D}" dt="2025-08-21T08:45:47.896" v="8" actId="47"/>
        <pc:sldMkLst>
          <pc:docMk/>
          <pc:sldMk cId="1227708839" sldId="635"/>
        </pc:sldMkLst>
      </pc:sldChg>
      <pc:sldChg chg="modSp mod">
        <pc:chgData name="Cheng, Xiaodong" userId="017f29ab-db45-430f-9d3a-a1990f59be39" providerId="ADAL" clId="{02C1FD72-ECE2-4699-AC2D-BD2B5B36DF1D}" dt="2025-08-22T13:11:43.982" v="833" actId="1076"/>
        <pc:sldMkLst>
          <pc:docMk/>
          <pc:sldMk cId="2494297897" sldId="637"/>
        </pc:sldMkLst>
        <pc:spChg chg="mod">
          <ac:chgData name="Cheng, Xiaodong" userId="017f29ab-db45-430f-9d3a-a1990f59be39" providerId="ADAL" clId="{02C1FD72-ECE2-4699-AC2D-BD2B5B36DF1D}" dt="2025-08-22T13:11:43.982" v="833" actId="1076"/>
          <ac:spMkLst>
            <pc:docMk/>
            <pc:sldMk cId="2494297897" sldId="637"/>
            <ac:spMk id="9" creationId="{BAD11C10-8493-5A55-F41B-079CF3346F84}"/>
          </ac:spMkLst>
        </pc:spChg>
      </pc:sldChg>
      <pc:sldChg chg="modSp mod">
        <pc:chgData name="Cheng, Xiaodong" userId="017f29ab-db45-430f-9d3a-a1990f59be39" providerId="ADAL" clId="{02C1FD72-ECE2-4699-AC2D-BD2B5B36DF1D}" dt="2025-08-21T08:37:25.111" v="2" actId="207"/>
        <pc:sldMkLst>
          <pc:docMk/>
          <pc:sldMk cId="3760954560" sldId="641"/>
        </pc:sldMkLst>
        <pc:spChg chg="mod">
          <ac:chgData name="Cheng, Xiaodong" userId="017f29ab-db45-430f-9d3a-a1990f59be39" providerId="ADAL" clId="{02C1FD72-ECE2-4699-AC2D-BD2B5B36DF1D}" dt="2025-08-21T08:37:25.111" v="2" actId="207"/>
          <ac:spMkLst>
            <pc:docMk/>
            <pc:sldMk cId="3760954560" sldId="641"/>
            <ac:spMk id="24" creationId="{AF79BA7E-2E59-AB3B-3D06-43B6754A7E29}"/>
          </ac:spMkLst>
        </pc:spChg>
        <pc:spChg chg="mod">
          <ac:chgData name="Cheng, Xiaodong" userId="017f29ab-db45-430f-9d3a-a1990f59be39" providerId="ADAL" clId="{02C1FD72-ECE2-4699-AC2D-BD2B5B36DF1D}" dt="2025-08-21T08:37:25.111" v="2" actId="207"/>
          <ac:spMkLst>
            <pc:docMk/>
            <pc:sldMk cId="3760954560" sldId="641"/>
            <ac:spMk id="25" creationId="{40595FA6-EBD2-76B0-B282-F59BFC95BBD5}"/>
          </ac:spMkLst>
        </pc:spChg>
        <pc:spChg chg="mod">
          <ac:chgData name="Cheng, Xiaodong" userId="017f29ab-db45-430f-9d3a-a1990f59be39" providerId="ADAL" clId="{02C1FD72-ECE2-4699-AC2D-BD2B5B36DF1D}" dt="2025-08-21T08:37:25.111" v="2" actId="207"/>
          <ac:spMkLst>
            <pc:docMk/>
            <pc:sldMk cId="3760954560" sldId="641"/>
            <ac:spMk id="26" creationId="{F68C87B2-25D1-C5A5-60A5-13011655E710}"/>
          </ac:spMkLst>
        </pc:spChg>
        <pc:spChg chg="mod">
          <ac:chgData name="Cheng, Xiaodong" userId="017f29ab-db45-430f-9d3a-a1990f59be39" providerId="ADAL" clId="{02C1FD72-ECE2-4699-AC2D-BD2B5B36DF1D}" dt="2025-08-21T08:37:25.111" v="2" actId="207"/>
          <ac:spMkLst>
            <pc:docMk/>
            <pc:sldMk cId="3760954560" sldId="641"/>
            <ac:spMk id="27" creationId="{28A41DB5-2347-BE24-73D3-CB9DCEBAAB49}"/>
          </ac:spMkLst>
        </pc:spChg>
        <pc:spChg chg="mod">
          <ac:chgData name="Cheng, Xiaodong" userId="017f29ab-db45-430f-9d3a-a1990f59be39" providerId="ADAL" clId="{02C1FD72-ECE2-4699-AC2D-BD2B5B36DF1D}" dt="2025-08-21T08:37:25.111" v="2" actId="207"/>
          <ac:spMkLst>
            <pc:docMk/>
            <pc:sldMk cId="3760954560" sldId="641"/>
            <ac:spMk id="28" creationId="{235C1B42-0C73-B49B-C009-9575938DD03B}"/>
          </ac:spMkLst>
        </pc:spChg>
      </pc:sldChg>
      <pc:sldChg chg="addSp modSp mod modAnim">
        <pc:chgData name="Cheng, Xiaodong" userId="017f29ab-db45-430f-9d3a-a1990f59be39" providerId="ADAL" clId="{02C1FD72-ECE2-4699-AC2D-BD2B5B36DF1D}" dt="2025-08-22T19:36:53.224" v="1724" actId="114"/>
        <pc:sldMkLst>
          <pc:docMk/>
          <pc:sldMk cId="391652948" sldId="642"/>
        </pc:sldMkLst>
        <pc:spChg chg="add mod">
          <ac:chgData name="Cheng, Xiaodong" userId="017f29ab-db45-430f-9d3a-a1990f59be39" providerId="ADAL" clId="{02C1FD72-ECE2-4699-AC2D-BD2B5B36DF1D}" dt="2025-08-21T21:22:12.766" v="110" actId="21"/>
          <ac:spMkLst>
            <pc:docMk/>
            <pc:sldMk cId="391652948" sldId="642"/>
            <ac:spMk id="2" creationId="{FB0D7074-239B-0124-A011-7751750C5C38}"/>
          </ac:spMkLst>
        </pc:spChg>
        <pc:spChg chg="mod">
          <ac:chgData name="Cheng, Xiaodong" userId="017f29ab-db45-430f-9d3a-a1990f59be39" providerId="ADAL" clId="{02C1FD72-ECE2-4699-AC2D-BD2B5B36DF1D}" dt="2025-08-22T07:10:14.532" v="830"/>
          <ac:spMkLst>
            <pc:docMk/>
            <pc:sldMk cId="391652948" sldId="642"/>
            <ac:spMk id="3" creationId="{E831EF6E-40CC-EA72-13C5-B7EF94FACD2F}"/>
          </ac:spMkLst>
        </pc:spChg>
        <pc:spChg chg="mod">
          <ac:chgData name="Cheng, Xiaodong" userId="017f29ab-db45-430f-9d3a-a1990f59be39" providerId="ADAL" clId="{02C1FD72-ECE2-4699-AC2D-BD2B5B36DF1D}" dt="2025-08-21T21:37:38.620" v="335" actId="404"/>
          <ac:spMkLst>
            <pc:docMk/>
            <pc:sldMk cId="391652948" sldId="642"/>
            <ac:spMk id="5" creationId="{2EB425D7-26B0-B43E-8BC6-753A79749ADC}"/>
          </ac:spMkLst>
        </pc:spChg>
        <pc:spChg chg="mod">
          <ac:chgData name="Cheng, Xiaodong" userId="017f29ab-db45-430f-9d3a-a1990f59be39" providerId="ADAL" clId="{02C1FD72-ECE2-4699-AC2D-BD2B5B36DF1D}" dt="2025-08-22T13:27:36.784" v="940" actId="14100"/>
          <ac:spMkLst>
            <pc:docMk/>
            <pc:sldMk cId="391652948" sldId="642"/>
            <ac:spMk id="6" creationId="{1C336957-8254-A9BB-0447-987480632572}"/>
          </ac:spMkLst>
        </pc:spChg>
        <pc:spChg chg="add mod">
          <ac:chgData name="Cheng, Xiaodong" userId="017f29ab-db45-430f-9d3a-a1990f59be39" providerId="ADAL" clId="{02C1FD72-ECE2-4699-AC2D-BD2B5B36DF1D}" dt="2025-08-21T21:53:41.253" v="524" actId="20577"/>
          <ac:spMkLst>
            <pc:docMk/>
            <pc:sldMk cId="391652948" sldId="642"/>
            <ac:spMk id="7" creationId="{1C08B23E-30E2-56C9-4599-C8742156CF1F}"/>
          </ac:spMkLst>
        </pc:spChg>
        <pc:spChg chg="mod">
          <ac:chgData name="Cheng, Xiaodong" userId="017f29ab-db45-430f-9d3a-a1990f59be39" providerId="ADAL" clId="{02C1FD72-ECE2-4699-AC2D-BD2B5B36DF1D}" dt="2025-08-21T21:22:24.897" v="115" actId="1076"/>
          <ac:spMkLst>
            <pc:docMk/>
            <pc:sldMk cId="391652948" sldId="642"/>
            <ac:spMk id="8" creationId="{5EBDE744-3043-36EB-6A4D-A5602CAB1317}"/>
          </ac:spMkLst>
        </pc:spChg>
        <pc:spChg chg="mod">
          <ac:chgData name="Cheng, Xiaodong" userId="017f29ab-db45-430f-9d3a-a1990f59be39" providerId="ADAL" clId="{02C1FD72-ECE2-4699-AC2D-BD2B5B36DF1D}" dt="2025-08-21T21:23:46.157" v="157" actId="20577"/>
          <ac:spMkLst>
            <pc:docMk/>
            <pc:sldMk cId="391652948" sldId="642"/>
            <ac:spMk id="9" creationId="{1B042A2E-D982-8B69-B38A-4BE9D5FD2B2A}"/>
          </ac:spMkLst>
        </pc:spChg>
        <pc:spChg chg="mod">
          <ac:chgData name="Cheng, Xiaodong" userId="017f29ab-db45-430f-9d3a-a1990f59be39" providerId="ADAL" clId="{02C1FD72-ECE2-4699-AC2D-BD2B5B36DF1D}" dt="2025-08-21T21:33:43.426" v="267" actId="20577"/>
          <ac:spMkLst>
            <pc:docMk/>
            <pc:sldMk cId="391652948" sldId="642"/>
            <ac:spMk id="10" creationId="{A1A381CA-9D67-4785-0D92-FD9BD58E8A59}"/>
          </ac:spMkLst>
        </pc:spChg>
        <pc:spChg chg="mod">
          <ac:chgData name="Cheng, Xiaodong" userId="017f29ab-db45-430f-9d3a-a1990f59be39" providerId="ADAL" clId="{02C1FD72-ECE2-4699-AC2D-BD2B5B36DF1D}" dt="2025-08-22T19:36:53.224" v="1724" actId="114"/>
          <ac:spMkLst>
            <pc:docMk/>
            <pc:sldMk cId="391652948" sldId="642"/>
            <ac:spMk id="12" creationId="{53B0D0B6-50A4-BFBD-F501-99C337943499}"/>
          </ac:spMkLst>
        </pc:spChg>
        <pc:spChg chg="add mod">
          <ac:chgData name="Cheng, Xiaodong" userId="017f29ab-db45-430f-9d3a-a1990f59be39" providerId="ADAL" clId="{02C1FD72-ECE2-4699-AC2D-BD2B5B36DF1D}" dt="2025-08-22T13:23:04.241" v="902" actId="114"/>
          <ac:spMkLst>
            <pc:docMk/>
            <pc:sldMk cId="391652948" sldId="642"/>
            <ac:spMk id="13" creationId="{84110971-78A7-87FB-9EEC-17FA0C614833}"/>
          </ac:spMkLst>
        </pc:spChg>
      </pc:sldChg>
      <pc:sldChg chg="addSp delSp modSp mod modAnim">
        <pc:chgData name="Cheng, Xiaodong" userId="017f29ab-db45-430f-9d3a-a1990f59be39" providerId="ADAL" clId="{02C1FD72-ECE2-4699-AC2D-BD2B5B36DF1D}" dt="2025-08-22T07:10:24.397" v="831"/>
        <pc:sldMkLst>
          <pc:docMk/>
          <pc:sldMk cId="2255328099" sldId="643"/>
        </pc:sldMkLst>
        <pc:spChg chg="mod">
          <ac:chgData name="Cheng, Xiaodong" userId="017f29ab-db45-430f-9d3a-a1990f59be39" providerId="ADAL" clId="{02C1FD72-ECE2-4699-AC2D-BD2B5B36DF1D}" dt="2025-08-22T07:10:24.397" v="831"/>
          <ac:spMkLst>
            <pc:docMk/>
            <pc:sldMk cId="2255328099" sldId="643"/>
            <ac:spMk id="3" creationId="{E831EF6E-40CC-EA72-13C5-B7EF94FACD2F}"/>
          </ac:spMkLst>
        </pc:spChg>
        <pc:spChg chg="add del mod">
          <ac:chgData name="Cheng, Xiaodong" userId="017f29ab-db45-430f-9d3a-a1990f59be39" providerId="ADAL" clId="{02C1FD72-ECE2-4699-AC2D-BD2B5B36DF1D}" dt="2025-08-21T21:36:39.060" v="321"/>
          <ac:spMkLst>
            <pc:docMk/>
            <pc:sldMk cId="2255328099" sldId="643"/>
            <ac:spMk id="5" creationId="{8875510E-D6DB-F0C6-5250-72F1F305EB46}"/>
          </ac:spMkLst>
        </pc:spChg>
        <pc:spChg chg="mod">
          <ac:chgData name="Cheng, Xiaodong" userId="017f29ab-db45-430f-9d3a-a1990f59be39" providerId="ADAL" clId="{02C1FD72-ECE2-4699-AC2D-BD2B5B36DF1D}" dt="2025-08-21T21:38:52.532" v="345" actId="1076"/>
          <ac:spMkLst>
            <pc:docMk/>
            <pc:sldMk cId="2255328099" sldId="643"/>
            <ac:spMk id="6" creationId="{1C336957-8254-A9BB-0447-987480632572}"/>
          </ac:spMkLst>
        </pc:spChg>
        <pc:spChg chg="add mod">
          <ac:chgData name="Cheng, Xiaodong" userId="017f29ab-db45-430f-9d3a-a1990f59be39" providerId="ADAL" clId="{02C1FD72-ECE2-4699-AC2D-BD2B5B36DF1D}" dt="2025-08-21T21:54:48.253" v="549" actId="20577"/>
          <ac:spMkLst>
            <pc:docMk/>
            <pc:sldMk cId="2255328099" sldId="643"/>
            <ac:spMk id="8" creationId="{87D8DCCA-B310-22F2-8673-171BBBAAC42C}"/>
          </ac:spMkLst>
        </pc:spChg>
        <pc:spChg chg="add mod">
          <ac:chgData name="Cheng, Xiaodong" userId="017f29ab-db45-430f-9d3a-a1990f59be39" providerId="ADAL" clId="{02C1FD72-ECE2-4699-AC2D-BD2B5B36DF1D}" dt="2025-08-21T21:46:11.270" v="429" actId="14100"/>
          <ac:spMkLst>
            <pc:docMk/>
            <pc:sldMk cId="2255328099" sldId="643"/>
            <ac:spMk id="10" creationId="{1CB8A620-5F0E-3A12-8098-84883EF32A8A}"/>
          </ac:spMkLst>
        </pc:spChg>
        <pc:spChg chg="add del mod">
          <ac:chgData name="Cheng, Xiaodong" userId="017f29ab-db45-430f-9d3a-a1990f59be39" providerId="ADAL" clId="{02C1FD72-ECE2-4699-AC2D-BD2B5B36DF1D}" dt="2025-08-21T21:41:49.852" v="377" actId="478"/>
          <ac:spMkLst>
            <pc:docMk/>
            <pc:sldMk cId="2255328099" sldId="643"/>
            <ac:spMk id="12" creationId="{5EC724FF-AE89-B923-592E-C828B859DBF8}"/>
          </ac:spMkLst>
        </pc:spChg>
        <pc:spChg chg="add mod">
          <ac:chgData name="Cheng, Xiaodong" userId="017f29ab-db45-430f-9d3a-a1990f59be39" providerId="ADAL" clId="{02C1FD72-ECE2-4699-AC2D-BD2B5B36DF1D}" dt="2025-08-21T21:55:00.769" v="560" actId="14100"/>
          <ac:spMkLst>
            <pc:docMk/>
            <pc:sldMk cId="2255328099" sldId="643"/>
            <ac:spMk id="13" creationId="{A31B5612-7BE2-92AB-97DA-2194BAD1E1EA}"/>
          </ac:spMkLst>
        </pc:spChg>
        <pc:spChg chg="mod">
          <ac:chgData name="Cheng, Xiaodong" userId="017f29ab-db45-430f-9d3a-a1990f59be39" providerId="ADAL" clId="{02C1FD72-ECE2-4699-AC2D-BD2B5B36DF1D}" dt="2025-08-21T21:46:02.427" v="427" actId="113"/>
          <ac:spMkLst>
            <pc:docMk/>
            <pc:sldMk cId="2255328099" sldId="643"/>
            <ac:spMk id="14" creationId="{6EA61CBB-1D13-0B31-FA5D-F1A53CC60C3F}"/>
          </ac:spMkLst>
        </pc:spChg>
        <pc:spChg chg="mod">
          <ac:chgData name="Cheng, Xiaodong" userId="017f29ab-db45-430f-9d3a-a1990f59be39" providerId="ADAL" clId="{02C1FD72-ECE2-4699-AC2D-BD2B5B36DF1D}" dt="2025-08-21T21:38:58.936" v="346" actId="1076"/>
          <ac:spMkLst>
            <pc:docMk/>
            <pc:sldMk cId="2255328099" sldId="643"/>
            <ac:spMk id="16" creationId="{B48BA04E-B6F8-41F0-5BE9-09A3D3951900}"/>
          </ac:spMkLst>
        </pc:spChg>
        <pc:spChg chg="mod">
          <ac:chgData name="Cheng, Xiaodong" userId="017f29ab-db45-430f-9d3a-a1990f59be39" providerId="ADAL" clId="{02C1FD72-ECE2-4699-AC2D-BD2B5B36DF1D}" dt="2025-08-21T21:38:58.936" v="346" actId="1076"/>
          <ac:spMkLst>
            <pc:docMk/>
            <pc:sldMk cId="2255328099" sldId="643"/>
            <ac:spMk id="17" creationId="{FA773858-A1BC-8902-9B82-E42F5346DD1C}"/>
          </ac:spMkLst>
        </pc:spChg>
        <pc:spChg chg="mod">
          <ac:chgData name="Cheng, Xiaodong" userId="017f29ab-db45-430f-9d3a-a1990f59be39" providerId="ADAL" clId="{02C1FD72-ECE2-4699-AC2D-BD2B5B36DF1D}" dt="2025-08-21T21:38:58.936" v="346" actId="1076"/>
          <ac:spMkLst>
            <pc:docMk/>
            <pc:sldMk cId="2255328099" sldId="643"/>
            <ac:spMk id="18" creationId="{71D5FBAA-89A1-3170-5866-9F7C2127A51C}"/>
          </ac:spMkLst>
        </pc:spChg>
        <pc:spChg chg="mod">
          <ac:chgData name="Cheng, Xiaodong" userId="017f29ab-db45-430f-9d3a-a1990f59be39" providerId="ADAL" clId="{02C1FD72-ECE2-4699-AC2D-BD2B5B36DF1D}" dt="2025-08-21T21:38:58.936" v="346" actId="1076"/>
          <ac:spMkLst>
            <pc:docMk/>
            <pc:sldMk cId="2255328099" sldId="643"/>
            <ac:spMk id="19" creationId="{30CF31D7-2C8F-C781-A897-D544C3919E25}"/>
          </ac:spMkLst>
        </pc:spChg>
        <pc:spChg chg="add mod">
          <ac:chgData name="Cheng, Xiaodong" userId="017f29ab-db45-430f-9d3a-a1990f59be39" providerId="ADAL" clId="{02C1FD72-ECE2-4699-AC2D-BD2B5B36DF1D}" dt="2025-08-21T21:42:44.937" v="396" actId="1076"/>
          <ac:spMkLst>
            <pc:docMk/>
            <pc:sldMk cId="2255328099" sldId="643"/>
            <ac:spMk id="20" creationId="{0FEC86BD-DC45-E858-060F-17186ECC935B}"/>
          </ac:spMkLst>
        </pc:spChg>
        <pc:spChg chg="mod">
          <ac:chgData name="Cheng, Xiaodong" userId="017f29ab-db45-430f-9d3a-a1990f59be39" providerId="ADAL" clId="{02C1FD72-ECE2-4699-AC2D-BD2B5B36DF1D}" dt="2025-08-21T21:38:58.936" v="346" actId="1076"/>
          <ac:spMkLst>
            <pc:docMk/>
            <pc:sldMk cId="2255328099" sldId="643"/>
            <ac:spMk id="21" creationId="{433A460B-B7F2-3EB8-B1DA-FE9BEDA6F1B4}"/>
          </ac:spMkLst>
        </pc:spChg>
        <pc:spChg chg="add mod">
          <ac:chgData name="Cheng, Xiaodong" userId="017f29ab-db45-430f-9d3a-a1990f59be39" providerId="ADAL" clId="{02C1FD72-ECE2-4699-AC2D-BD2B5B36DF1D}" dt="2025-08-21T21:55:06.775" v="563" actId="20577"/>
          <ac:spMkLst>
            <pc:docMk/>
            <pc:sldMk cId="2255328099" sldId="643"/>
            <ac:spMk id="22" creationId="{C571B976-D0AB-5708-CF3D-B6BC70220BD8}"/>
          </ac:spMkLst>
        </pc:spChg>
        <pc:spChg chg="mod">
          <ac:chgData name="Cheng, Xiaodong" userId="017f29ab-db45-430f-9d3a-a1990f59be39" providerId="ADAL" clId="{02C1FD72-ECE2-4699-AC2D-BD2B5B36DF1D}" dt="2025-08-21T21:38:58.936" v="346" actId="1076"/>
          <ac:spMkLst>
            <pc:docMk/>
            <pc:sldMk cId="2255328099" sldId="643"/>
            <ac:spMk id="23" creationId="{31469BF4-0DD1-38E7-3256-591F74211440}"/>
          </ac:spMkLst>
        </pc:spChg>
        <pc:spChg chg="mod">
          <ac:chgData name="Cheng, Xiaodong" userId="017f29ab-db45-430f-9d3a-a1990f59be39" providerId="ADAL" clId="{02C1FD72-ECE2-4699-AC2D-BD2B5B36DF1D}" dt="2025-08-21T21:38:58.936" v="346" actId="1076"/>
          <ac:spMkLst>
            <pc:docMk/>
            <pc:sldMk cId="2255328099" sldId="643"/>
            <ac:spMk id="24" creationId="{304E7D48-36FB-7AA3-4534-7BD466BB0988}"/>
          </ac:spMkLst>
        </pc:spChg>
        <pc:spChg chg="add mod">
          <ac:chgData name="Cheng, Xiaodong" userId="017f29ab-db45-430f-9d3a-a1990f59be39" providerId="ADAL" clId="{02C1FD72-ECE2-4699-AC2D-BD2B5B36DF1D}" dt="2025-08-21T21:46:32.147" v="430" actId="1076"/>
          <ac:spMkLst>
            <pc:docMk/>
            <pc:sldMk cId="2255328099" sldId="643"/>
            <ac:spMk id="25" creationId="{12597B4D-3657-96C1-76C6-0902B0468649}"/>
          </ac:spMkLst>
        </pc:spChg>
        <pc:spChg chg="add mod">
          <ac:chgData name="Cheng, Xiaodong" userId="017f29ab-db45-430f-9d3a-a1990f59be39" providerId="ADAL" clId="{02C1FD72-ECE2-4699-AC2D-BD2B5B36DF1D}" dt="2025-08-21T21:54:05.982" v="533" actId="20577"/>
          <ac:spMkLst>
            <pc:docMk/>
            <pc:sldMk cId="2255328099" sldId="643"/>
            <ac:spMk id="27" creationId="{9142F6D5-C922-941F-B374-198ADC71C18D}"/>
          </ac:spMkLst>
        </pc:spChg>
        <pc:spChg chg="add mod">
          <ac:chgData name="Cheng, Xiaodong" userId="017f29ab-db45-430f-9d3a-a1990f59be39" providerId="ADAL" clId="{02C1FD72-ECE2-4699-AC2D-BD2B5B36DF1D}" dt="2025-08-21T21:55:15.271" v="566" actId="20577"/>
          <ac:spMkLst>
            <pc:docMk/>
            <pc:sldMk cId="2255328099" sldId="643"/>
            <ac:spMk id="28" creationId="{44BBED23-0853-6AF8-737B-5F4BF1C4F812}"/>
          </ac:spMkLst>
        </pc:spChg>
        <pc:spChg chg="add mod">
          <ac:chgData name="Cheng, Xiaodong" userId="017f29ab-db45-430f-9d3a-a1990f59be39" providerId="ADAL" clId="{02C1FD72-ECE2-4699-AC2D-BD2B5B36DF1D}" dt="2025-08-21T21:46:32.147" v="430" actId="1076"/>
          <ac:spMkLst>
            <pc:docMk/>
            <pc:sldMk cId="2255328099" sldId="643"/>
            <ac:spMk id="29" creationId="{CE527E72-4A5D-EF89-ECB0-374B1A7C6549}"/>
          </ac:spMkLst>
        </pc:spChg>
        <pc:spChg chg="add mod">
          <ac:chgData name="Cheng, Xiaodong" userId="017f29ab-db45-430f-9d3a-a1990f59be39" providerId="ADAL" clId="{02C1FD72-ECE2-4699-AC2D-BD2B5B36DF1D}" dt="2025-08-21T21:54:16.625" v="536" actId="20577"/>
          <ac:spMkLst>
            <pc:docMk/>
            <pc:sldMk cId="2255328099" sldId="643"/>
            <ac:spMk id="30" creationId="{0D147DED-EB72-4319-9F21-5BD4D85D4770}"/>
          </ac:spMkLst>
        </pc:spChg>
      </pc:sldChg>
      <pc:sldChg chg="delSp modSp mod">
        <pc:chgData name="Cheng, Xiaodong" userId="017f29ab-db45-430f-9d3a-a1990f59be39" providerId="ADAL" clId="{02C1FD72-ECE2-4699-AC2D-BD2B5B36DF1D}" dt="2025-08-22T07:10:08.808" v="829" actId="20577"/>
        <pc:sldMkLst>
          <pc:docMk/>
          <pc:sldMk cId="4248363079" sldId="644"/>
        </pc:sldMkLst>
        <pc:spChg chg="mod">
          <ac:chgData name="Cheng, Xiaodong" userId="017f29ab-db45-430f-9d3a-a1990f59be39" providerId="ADAL" clId="{02C1FD72-ECE2-4699-AC2D-BD2B5B36DF1D}" dt="2025-08-21T21:24:05.109" v="160" actId="1076"/>
          <ac:spMkLst>
            <pc:docMk/>
            <pc:sldMk cId="4248363079" sldId="644"/>
            <ac:spMk id="2" creationId="{867E7CF3-808A-7448-437A-62516B349185}"/>
          </ac:spMkLst>
        </pc:spChg>
        <pc:spChg chg="mod">
          <ac:chgData name="Cheng, Xiaodong" userId="017f29ab-db45-430f-9d3a-a1990f59be39" providerId="ADAL" clId="{02C1FD72-ECE2-4699-AC2D-BD2B5B36DF1D}" dt="2025-08-22T07:10:08.808" v="829" actId="20577"/>
          <ac:spMkLst>
            <pc:docMk/>
            <pc:sldMk cId="4248363079" sldId="644"/>
            <ac:spMk id="3" creationId="{E831EF6E-40CC-EA72-13C5-B7EF94FACD2F}"/>
          </ac:spMkLst>
        </pc:spChg>
        <pc:spChg chg="del">
          <ac:chgData name="Cheng, Xiaodong" userId="017f29ab-db45-430f-9d3a-a1990f59be39" providerId="ADAL" clId="{02C1FD72-ECE2-4699-AC2D-BD2B5B36DF1D}" dt="2025-08-21T21:23:57.873" v="159" actId="478"/>
          <ac:spMkLst>
            <pc:docMk/>
            <pc:sldMk cId="4248363079" sldId="644"/>
            <ac:spMk id="7" creationId="{3BB01038-AD46-D0C5-6E4A-ED5CCF9D4593}"/>
          </ac:spMkLst>
        </pc:spChg>
      </pc:sldChg>
      <pc:sldChg chg="addSp delSp modSp mod modAnim">
        <pc:chgData name="Cheng, Xiaodong" userId="017f29ab-db45-430f-9d3a-a1990f59be39" providerId="ADAL" clId="{02C1FD72-ECE2-4699-AC2D-BD2B5B36DF1D}" dt="2025-08-22T13:40:08.798" v="1087" actId="1076"/>
        <pc:sldMkLst>
          <pc:docMk/>
          <pc:sldMk cId="2329310468" sldId="645"/>
        </pc:sldMkLst>
        <pc:spChg chg="mod">
          <ac:chgData name="Cheng, Xiaodong" userId="017f29ab-db45-430f-9d3a-a1990f59be39" providerId="ADAL" clId="{02C1FD72-ECE2-4699-AC2D-BD2B5B36DF1D}" dt="2025-08-22T07:10:27.430" v="832"/>
          <ac:spMkLst>
            <pc:docMk/>
            <pc:sldMk cId="2329310468" sldId="645"/>
            <ac:spMk id="3" creationId="{6FD0E43E-8A8A-159F-C385-1FAFFF62CF33}"/>
          </ac:spMkLst>
        </pc:spChg>
        <pc:spChg chg="mod">
          <ac:chgData name="Cheng, Xiaodong" userId="017f29ab-db45-430f-9d3a-a1990f59be39" providerId="ADAL" clId="{02C1FD72-ECE2-4699-AC2D-BD2B5B36DF1D}" dt="2025-08-21T22:04:08.269" v="691" actId="1076"/>
          <ac:spMkLst>
            <pc:docMk/>
            <pc:sldMk cId="2329310468" sldId="645"/>
            <ac:spMk id="4" creationId="{81D2D483-DC60-E438-EB9C-3F3BE569F3D1}"/>
          </ac:spMkLst>
        </pc:spChg>
        <pc:spChg chg="mod">
          <ac:chgData name="Cheng, Xiaodong" userId="017f29ab-db45-430f-9d3a-a1990f59be39" providerId="ADAL" clId="{02C1FD72-ECE2-4699-AC2D-BD2B5B36DF1D}" dt="2025-08-21T21:51:07.118" v="489" actId="1076"/>
          <ac:spMkLst>
            <pc:docMk/>
            <pc:sldMk cId="2329310468" sldId="645"/>
            <ac:spMk id="5" creationId="{01CE01A5-D083-7CA4-726F-EF8F4A01A867}"/>
          </ac:spMkLst>
        </pc:spChg>
        <pc:spChg chg="mod">
          <ac:chgData name="Cheng, Xiaodong" userId="017f29ab-db45-430f-9d3a-a1990f59be39" providerId="ADAL" clId="{02C1FD72-ECE2-4699-AC2D-BD2B5B36DF1D}" dt="2025-08-21T21:50:57.558" v="487" actId="1076"/>
          <ac:spMkLst>
            <pc:docMk/>
            <pc:sldMk cId="2329310468" sldId="645"/>
            <ac:spMk id="6" creationId="{65A4589E-F968-757D-3AA0-2FF4D4D91053}"/>
          </ac:spMkLst>
        </pc:spChg>
        <pc:spChg chg="mod">
          <ac:chgData name="Cheng, Xiaodong" userId="017f29ab-db45-430f-9d3a-a1990f59be39" providerId="ADAL" clId="{02C1FD72-ECE2-4699-AC2D-BD2B5B36DF1D}" dt="2025-08-21T21:52:13.594" v="507" actId="1076"/>
          <ac:spMkLst>
            <pc:docMk/>
            <pc:sldMk cId="2329310468" sldId="645"/>
            <ac:spMk id="7" creationId="{736576C0-28D3-9F0F-12BA-0F17CC97217D}"/>
          </ac:spMkLst>
        </pc:spChg>
        <pc:spChg chg="mod">
          <ac:chgData name="Cheng, Xiaodong" userId="017f29ab-db45-430f-9d3a-a1990f59be39" providerId="ADAL" clId="{02C1FD72-ECE2-4699-AC2D-BD2B5B36DF1D}" dt="2025-08-21T21:51:53.188" v="502" actId="14100"/>
          <ac:spMkLst>
            <pc:docMk/>
            <pc:sldMk cId="2329310468" sldId="645"/>
            <ac:spMk id="8" creationId="{E19831B3-F0F5-DC7D-AB2E-731A5ED377B6}"/>
          </ac:spMkLst>
        </pc:spChg>
        <pc:spChg chg="mod">
          <ac:chgData name="Cheng, Xiaodong" userId="017f29ab-db45-430f-9d3a-a1990f59be39" providerId="ADAL" clId="{02C1FD72-ECE2-4699-AC2D-BD2B5B36DF1D}" dt="2025-08-21T21:55:46.578" v="580" actId="20577"/>
          <ac:spMkLst>
            <pc:docMk/>
            <pc:sldMk cId="2329310468" sldId="645"/>
            <ac:spMk id="9" creationId="{FF79B9C5-704E-3FED-8E8C-74A7F33F5B3A}"/>
          </ac:spMkLst>
        </pc:spChg>
        <pc:spChg chg="mod">
          <ac:chgData name="Cheng, Xiaodong" userId="017f29ab-db45-430f-9d3a-a1990f59be39" providerId="ADAL" clId="{02C1FD72-ECE2-4699-AC2D-BD2B5B36DF1D}" dt="2025-08-21T21:52:11.310" v="506" actId="1076"/>
          <ac:spMkLst>
            <pc:docMk/>
            <pc:sldMk cId="2329310468" sldId="645"/>
            <ac:spMk id="10" creationId="{04A0386C-B2AC-0642-103F-4F452EE6FECC}"/>
          </ac:spMkLst>
        </pc:spChg>
        <pc:spChg chg="mod">
          <ac:chgData name="Cheng, Xiaodong" userId="017f29ab-db45-430f-9d3a-a1990f59be39" providerId="ADAL" clId="{02C1FD72-ECE2-4699-AC2D-BD2B5B36DF1D}" dt="2025-08-21T21:51:37.457" v="495" actId="1076"/>
          <ac:spMkLst>
            <pc:docMk/>
            <pc:sldMk cId="2329310468" sldId="645"/>
            <ac:spMk id="11" creationId="{7B69E8DB-739D-AF37-539D-5D992D3AAA20}"/>
          </ac:spMkLst>
        </pc:spChg>
        <pc:spChg chg="add mod">
          <ac:chgData name="Cheng, Xiaodong" userId="017f29ab-db45-430f-9d3a-a1990f59be39" providerId="ADAL" clId="{02C1FD72-ECE2-4699-AC2D-BD2B5B36DF1D}" dt="2025-08-21T22:16:01.069" v="799" actId="20577"/>
          <ac:spMkLst>
            <pc:docMk/>
            <pc:sldMk cId="2329310468" sldId="645"/>
            <ac:spMk id="12" creationId="{806330F9-2066-020B-7F26-4410A7093663}"/>
          </ac:spMkLst>
        </pc:spChg>
        <pc:spChg chg="mod">
          <ac:chgData name="Cheng, Xiaodong" userId="017f29ab-db45-430f-9d3a-a1990f59be39" providerId="ADAL" clId="{02C1FD72-ECE2-4699-AC2D-BD2B5B36DF1D}" dt="2025-08-21T21:51:57.150" v="503" actId="404"/>
          <ac:spMkLst>
            <pc:docMk/>
            <pc:sldMk cId="2329310468" sldId="645"/>
            <ac:spMk id="13" creationId="{94AD6D99-98CE-0388-A802-DAD2DD8308A7}"/>
          </ac:spMkLst>
        </pc:spChg>
        <pc:spChg chg="mod">
          <ac:chgData name="Cheng, Xiaodong" userId="017f29ab-db45-430f-9d3a-a1990f59be39" providerId="ADAL" clId="{02C1FD72-ECE2-4699-AC2D-BD2B5B36DF1D}" dt="2025-08-21T21:52:04.444" v="505" actId="1076"/>
          <ac:spMkLst>
            <pc:docMk/>
            <pc:sldMk cId="2329310468" sldId="645"/>
            <ac:spMk id="15" creationId="{7F523E42-DBE2-1C36-7354-146335DCCCDE}"/>
          </ac:spMkLst>
        </pc:spChg>
        <pc:spChg chg="add mod">
          <ac:chgData name="Cheng, Xiaodong" userId="017f29ab-db45-430f-9d3a-a1990f59be39" providerId="ADAL" clId="{02C1FD72-ECE2-4699-AC2D-BD2B5B36DF1D}" dt="2025-08-22T13:40:08.798" v="1087" actId="1076"/>
          <ac:spMkLst>
            <pc:docMk/>
            <pc:sldMk cId="2329310468" sldId="645"/>
            <ac:spMk id="16" creationId="{A9A8FF5F-D3E4-C361-A9C8-449B56085E24}"/>
          </ac:spMkLst>
        </pc:spChg>
        <pc:spChg chg="del">
          <ac:chgData name="Cheng, Xiaodong" userId="017f29ab-db45-430f-9d3a-a1990f59be39" providerId="ADAL" clId="{02C1FD72-ECE2-4699-AC2D-BD2B5B36DF1D}" dt="2025-08-21T21:52:21.678" v="509" actId="478"/>
          <ac:spMkLst>
            <pc:docMk/>
            <pc:sldMk cId="2329310468" sldId="645"/>
            <ac:spMk id="17" creationId="{402335D6-C0CB-709A-8B62-A2CC8FF00207}"/>
          </ac:spMkLst>
        </pc:spChg>
        <pc:spChg chg="add mod">
          <ac:chgData name="Cheng, Xiaodong" userId="017f29ab-db45-430f-9d3a-a1990f59be39" providerId="ADAL" clId="{02C1FD72-ECE2-4699-AC2D-BD2B5B36DF1D}" dt="2025-08-21T22:15:55.961" v="797" actId="1076"/>
          <ac:spMkLst>
            <pc:docMk/>
            <pc:sldMk cId="2329310468" sldId="645"/>
            <ac:spMk id="18" creationId="{326AA946-CE26-A6F1-439A-E34BE665081A}"/>
          </ac:spMkLst>
        </pc:spChg>
        <pc:spChg chg="del">
          <ac:chgData name="Cheng, Xiaodong" userId="017f29ab-db45-430f-9d3a-a1990f59be39" providerId="ADAL" clId="{02C1FD72-ECE2-4699-AC2D-BD2B5B36DF1D}" dt="2025-08-21T21:52:18.740" v="508" actId="478"/>
          <ac:spMkLst>
            <pc:docMk/>
            <pc:sldMk cId="2329310468" sldId="645"/>
            <ac:spMk id="19" creationId="{A65A8799-B554-EC3E-A82E-C518A2BC6123}"/>
          </ac:spMkLst>
        </pc:spChg>
        <pc:spChg chg="add mod">
          <ac:chgData name="Cheng, Xiaodong" userId="017f29ab-db45-430f-9d3a-a1990f59be39" providerId="ADAL" clId="{02C1FD72-ECE2-4699-AC2D-BD2B5B36DF1D}" dt="2025-08-21T22:16:46.776" v="810" actId="113"/>
          <ac:spMkLst>
            <pc:docMk/>
            <pc:sldMk cId="2329310468" sldId="645"/>
            <ac:spMk id="20" creationId="{026BA78F-9215-82CB-2CAE-09D0621AFA48}"/>
          </ac:spMkLst>
        </pc:spChg>
        <pc:spChg chg="del">
          <ac:chgData name="Cheng, Xiaodong" userId="017f29ab-db45-430f-9d3a-a1990f59be39" providerId="ADAL" clId="{02C1FD72-ECE2-4699-AC2D-BD2B5B36DF1D}" dt="2025-08-21T21:56:48.149" v="587" actId="478"/>
          <ac:spMkLst>
            <pc:docMk/>
            <pc:sldMk cId="2329310468" sldId="645"/>
            <ac:spMk id="21" creationId="{E4B85A5A-AE5E-37BC-24E8-C123175F4505}"/>
          </ac:spMkLst>
        </pc:spChg>
        <pc:spChg chg="mod">
          <ac:chgData name="Cheng, Xiaodong" userId="017f29ab-db45-430f-9d3a-a1990f59be39" providerId="ADAL" clId="{02C1FD72-ECE2-4699-AC2D-BD2B5B36DF1D}" dt="2025-08-21T21:51:10.180" v="490" actId="14100"/>
          <ac:spMkLst>
            <pc:docMk/>
            <pc:sldMk cId="2329310468" sldId="645"/>
            <ac:spMk id="22" creationId="{07369EFA-79F3-92FF-ECC1-F03C14612FBB}"/>
          </ac:spMkLst>
        </pc:spChg>
        <pc:spChg chg="mod">
          <ac:chgData name="Cheng, Xiaodong" userId="017f29ab-db45-430f-9d3a-a1990f59be39" providerId="ADAL" clId="{02C1FD72-ECE2-4699-AC2D-BD2B5B36DF1D}" dt="2025-08-21T21:51:39.741" v="496" actId="14100"/>
          <ac:spMkLst>
            <pc:docMk/>
            <pc:sldMk cId="2329310468" sldId="645"/>
            <ac:spMk id="23" creationId="{FCD15016-85FF-8064-8397-A9FAC1D377CD}"/>
          </ac:spMkLst>
        </pc:spChg>
        <pc:spChg chg="add mod">
          <ac:chgData name="Cheng, Xiaodong" userId="017f29ab-db45-430f-9d3a-a1990f59be39" providerId="ADAL" clId="{02C1FD72-ECE2-4699-AC2D-BD2B5B36DF1D}" dt="2025-08-21T22:16:07.013" v="800" actId="1076"/>
          <ac:spMkLst>
            <pc:docMk/>
            <pc:sldMk cId="2329310468" sldId="645"/>
            <ac:spMk id="24" creationId="{764E0F2F-2ABC-29AD-6BCC-D855B7670547}"/>
          </ac:spMkLst>
        </pc:spChg>
        <pc:spChg chg="add mod">
          <ac:chgData name="Cheng, Xiaodong" userId="017f29ab-db45-430f-9d3a-a1990f59be39" providerId="ADAL" clId="{02C1FD72-ECE2-4699-AC2D-BD2B5B36DF1D}" dt="2025-08-21T22:16:07.013" v="800" actId="1076"/>
          <ac:spMkLst>
            <pc:docMk/>
            <pc:sldMk cId="2329310468" sldId="645"/>
            <ac:spMk id="25" creationId="{D4D361EC-2650-8216-B8FE-0F8A4A8E512F}"/>
          </ac:spMkLst>
        </pc:spChg>
        <pc:spChg chg="add mod ord">
          <ac:chgData name="Cheng, Xiaodong" userId="017f29ab-db45-430f-9d3a-a1990f59be39" providerId="ADAL" clId="{02C1FD72-ECE2-4699-AC2D-BD2B5B36DF1D}" dt="2025-08-21T22:16:51.318" v="811" actId="14100"/>
          <ac:spMkLst>
            <pc:docMk/>
            <pc:sldMk cId="2329310468" sldId="645"/>
            <ac:spMk id="26" creationId="{16B83586-85A1-AA15-F4DE-2648617217CD}"/>
          </ac:spMkLst>
        </pc:spChg>
        <pc:spChg chg="add mod">
          <ac:chgData name="Cheng, Xiaodong" userId="017f29ab-db45-430f-9d3a-a1990f59be39" providerId="ADAL" clId="{02C1FD72-ECE2-4699-AC2D-BD2B5B36DF1D}" dt="2025-08-21T22:17:49.543" v="814" actId="1076"/>
          <ac:spMkLst>
            <pc:docMk/>
            <pc:sldMk cId="2329310468" sldId="645"/>
            <ac:spMk id="28" creationId="{B512C4C3-6053-400A-1A5C-CC9907A89AF3}"/>
          </ac:spMkLst>
        </pc:spChg>
      </pc:sldChg>
      <pc:sldChg chg="modSp mod">
        <pc:chgData name="Cheng, Xiaodong" userId="017f29ab-db45-430f-9d3a-a1990f59be39" providerId="ADAL" clId="{02C1FD72-ECE2-4699-AC2D-BD2B5B36DF1D}" dt="2025-08-21T08:56:47.356" v="60" actId="1076"/>
        <pc:sldMkLst>
          <pc:docMk/>
          <pc:sldMk cId="1452180819" sldId="646"/>
        </pc:sldMkLst>
        <pc:spChg chg="mod">
          <ac:chgData name="Cheng, Xiaodong" userId="017f29ab-db45-430f-9d3a-a1990f59be39" providerId="ADAL" clId="{02C1FD72-ECE2-4699-AC2D-BD2B5B36DF1D}" dt="2025-08-21T08:56:47.356" v="60" actId="1076"/>
          <ac:spMkLst>
            <pc:docMk/>
            <pc:sldMk cId="1452180819" sldId="646"/>
            <ac:spMk id="5" creationId="{5846F1E1-83FA-CED7-C707-9F1FFF39B10D}"/>
          </ac:spMkLst>
        </pc:spChg>
      </pc:sldChg>
      <pc:sldChg chg="new del">
        <pc:chgData name="Cheng, Xiaodong" userId="017f29ab-db45-430f-9d3a-a1990f59be39" providerId="ADAL" clId="{02C1FD72-ECE2-4699-AC2D-BD2B5B36DF1D}" dt="2025-08-21T22:21:29.903" v="815" actId="47"/>
        <pc:sldMkLst>
          <pc:docMk/>
          <pc:sldMk cId="4262593576" sldId="648"/>
        </pc:sldMkLst>
      </pc:sldChg>
      <pc:sldChg chg="addSp delSp modSp new mod ord modNotesTx">
        <pc:chgData name="Cheng, Xiaodong" userId="017f29ab-db45-430f-9d3a-a1990f59be39" providerId="ADAL" clId="{02C1FD72-ECE2-4699-AC2D-BD2B5B36DF1D}" dt="2025-08-23T20:56:09.403" v="2532"/>
        <pc:sldMkLst>
          <pc:docMk/>
          <pc:sldMk cId="193968484" sldId="649"/>
        </pc:sldMkLst>
        <pc:spChg chg="del">
          <ac:chgData name="Cheng, Xiaodong" userId="017f29ab-db45-430f-9d3a-a1990f59be39" providerId="ADAL" clId="{02C1FD72-ECE2-4699-AC2D-BD2B5B36DF1D}" dt="2025-08-22T19:10:20.174" v="1630" actId="478"/>
          <ac:spMkLst>
            <pc:docMk/>
            <pc:sldMk cId="193968484" sldId="649"/>
            <ac:spMk id="2" creationId="{48E77CEC-0F70-2C76-96F9-BE522DFBFEF8}"/>
          </ac:spMkLst>
        </pc:spChg>
        <pc:spChg chg="mod">
          <ac:chgData name="Cheng, Xiaodong" userId="017f29ab-db45-430f-9d3a-a1990f59be39" providerId="ADAL" clId="{02C1FD72-ECE2-4699-AC2D-BD2B5B36DF1D}" dt="2025-08-22T20:39:19.512" v="2349" actId="20577"/>
          <ac:spMkLst>
            <pc:docMk/>
            <pc:sldMk cId="193968484" sldId="649"/>
            <ac:spMk id="3" creationId="{1D739B24-C6D4-118C-D035-C57CA036AF8F}"/>
          </ac:spMkLst>
        </pc:spChg>
        <pc:spChg chg="add del">
          <ac:chgData name="Cheng, Xiaodong" userId="017f29ab-db45-430f-9d3a-a1990f59be39" providerId="ADAL" clId="{02C1FD72-ECE2-4699-AC2D-BD2B5B36DF1D}" dt="2025-08-22T21:10:57.733" v="2360" actId="478"/>
          <ac:spMkLst>
            <pc:docMk/>
            <pc:sldMk cId="193968484" sldId="649"/>
            <ac:spMk id="10" creationId="{A0F3B834-3C4B-2DBF-DCB3-8E5B2A970924}"/>
          </ac:spMkLst>
        </pc:spChg>
        <pc:spChg chg="add del">
          <ac:chgData name="Cheng, Xiaodong" userId="017f29ab-db45-430f-9d3a-a1990f59be39" providerId="ADAL" clId="{02C1FD72-ECE2-4699-AC2D-BD2B5B36DF1D}" dt="2025-08-22T21:10:55.057" v="2359" actId="478"/>
          <ac:spMkLst>
            <pc:docMk/>
            <pc:sldMk cId="193968484" sldId="649"/>
            <ac:spMk id="12" creationId="{194B8CA2-2C1C-2642-E7FE-6F2676FBF5FC}"/>
          </ac:spMkLst>
        </pc:spChg>
        <pc:spChg chg="add del mod">
          <ac:chgData name="Cheng, Xiaodong" userId="017f29ab-db45-430f-9d3a-a1990f59be39" providerId="ADAL" clId="{02C1FD72-ECE2-4699-AC2D-BD2B5B36DF1D}" dt="2025-08-22T21:21:49.881" v="2427" actId="478"/>
          <ac:spMkLst>
            <pc:docMk/>
            <pc:sldMk cId="193968484" sldId="649"/>
            <ac:spMk id="16" creationId="{F1EECD2E-60BF-2B28-557E-6FC62D19F1D5}"/>
          </ac:spMkLst>
        </pc:spChg>
        <pc:spChg chg="add del mod">
          <ac:chgData name="Cheng, Xiaodong" userId="017f29ab-db45-430f-9d3a-a1990f59be39" providerId="ADAL" clId="{02C1FD72-ECE2-4699-AC2D-BD2B5B36DF1D}" dt="2025-08-22T21:21:49.881" v="2427" actId="478"/>
          <ac:spMkLst>
            <pc:docMk/>
            <pc:sldMk cId="193968484" sldId="649"/>
            <ac:spMk id="17" creationId="{BEF2569B-CCBF-8329-3E21-57AB1A6A553D}"/>
          </ac:spMkLst>
        </pc:spChg>
        <pc:spChg chg="add del mod">
          <ac:chgData name="Cheng, Xiaodong" userId="017f29ab-db45-430f-9d3a-a1990f59be39" providerId="ADAL" clId="{02C1FD72-ECE2-4699-AC2D-BD2B5B36DF1D}" dt="2025-08-22T21:35:10.067" v="2450" actId="478"/>
          <ac:spMkLst>
            <pc:docMk/>
            <pc:sldMk cId="193968484" sldId="649"/>
            <ac:spMk id="20" creationId="{3F87042A-1C1A-172C-CF09-2FCAD30117E1}"/>
          </ac:spMkLst>
        </pc:spChg>
        <pc:spChg chg="add mod">
          <ac:chgData name="Cheng, Xiaodong" userId="017f29ab-db45-430f-9d3a-a1990f59be39" providerId="ADAL" clId="{02C1FD72-ECE2-4699-AC2D-BD2B5B36DF1D}" dt="2025-08-22T21:38:21.446" v="2503" actId="164"/>
          <ac:spMkLst>
            <pc:docMk/>
            <pc:sldMk cId="193968484" sldId="649"/>
            <ac:spMk id="23" creationId="{803C02FE-B54A-99F8-8EB9-8FE35BF7C053}"/>
          </ac:spMkLst>
        </pc:spChg>
        <pc:spChg chg="add mod">
          <ac:chgData name="Cheng, Xiaodong" userId="017f29ab-db45-430f-9d3a-a1990f59be39" providerId="ADAL" clId="{02C1FD72-ECE2-4699-AC2D-BD2B5B36DF1D}" dt="2025-08-22T21:44:07.668" v="2521" actId="20577"/>
          <ac:spMkLst>
            <pc:docMk/>
            <pc:sldMk cId="193968484" sldId="649"/>
            <ac:spMk id="26" creationId="{DC7C535D-CECD-2DBB-3331-BB88E303BD73}"/>
          </ac:spMkLst>
        </pc:spChg>
        <pc:spChg chg="add mod">
          <ac:chgData name="Cheng, Xiaodong" userId="017f29ab-db45-430f-9d3a-a1990f59be39" providerId="ADAL" clId="{02C1FD72-ECE2-4699-AC2D-BD2B5B36DF1D}" dt="2025-08-22T21:45:27.405" v="2522" actId="207"/>
          <ac:spMkLst>
            <pc:docMk/>
            <pc:sldMk cId="193968484" sldId="649"/>
            <ac:spMk id="27" creationId="{09BC2F81-612B-42D7-0E13-BF9BC6230B32}"/>
          </ac:spMkLst>
        </pc:spChg>
        <pc:spChg chg="add mod">
          <ac:chgData name="Cheng, Xiaodong" userId="017f29ab-db45-430f-9d3a-a1990f59be39" providerId="ADAL" clId="{02C1FD72-ECE2-4699-AC2D-BD2B5B36DF1D}" dt="2025-08-22T21:46:01.071" v="2526" actId="5793"/>
          <ac:spMkLst>
            <pc:docMk/>
            <pc:sldMk cId="193968484" sldId="649"/>
            <ac:spMk id="29" creationId="{F9E3C10E-E77D-2FC2-4A05-932168858BC8}"/>
          </ac:spMkLst>
        </pc:spChg>
        <pc:grpChg chg="add mod">
          <ac:chgData name="Cheng, Xiaodong" userId="017f29ab-db45-430f-9d3a-a1990f59be39" providerId="ADAL" clId="{02C1FD72-ECE2-4699-AC2D-BD2B5B36DF1D}" dt="2025-08-22T21:38:21.446" v="2503" actId="164"/>
          <ac:grpSpMkLst>
            <pc:docMk/>
            <pc:sldMk cId="193968484" sldId="649"/>
            <ac:grpSpMk id="24" creationId="{3AFEC514-21BC-4ABE-0725-D90D89643BEB}"/>
          </ac:grpSpMkLst>
        </pc:grpChg>
        <pc:picChg chg="add del mod">
          <ac:chgData name="Cheng, Xiaodong" userId="017f29ab-db45-430f-9d3a-a1990f59be39" providerId="ADAL" clId="{02C1FD72-ECE2-4699-AC2D-BD2B5B36DF1D}" dt="2025-08-22T21:06:49.811" v="2355" actId="478"/>
          <ac:picMkLst>
            <pc:docMk/>
            <pc:sldMk cId="193968484" sldId="649"/>
            <ac:picMk id="6" creationId="{D2A879F5-9E42-E537-E1F0-4C37605E4228}"/>
          </ac:picMkLst>
        </pc:picChg>
        <pc:picChg chg="add del mod">
          <ac:chgData name="Cheng, Xiaodong" userId="017f29ab-db45-430f-9d3a-a1990f59be39" providerId="ADAL" clId="{02C1FD72-ECE2-4699-AC2D-BD2B5B36DF1D}" dt="2025-08-22T21:06:50.403" v="2356" actId="478"/>
          <ac:picMkLst>
            <pc:docMk/>
            <pc:sldMk cId="193968484" sldId="649"/>
            <ac:picMk id="8" creationId="{E3F4822E-AA8E-0645-EC05-789DDCA32000}"/>
          </ac:picMkLst>
        </pc:picChg>
        <pc:picChg chg="add del mod modCrop">
          <ac:chgData name="Cheng, Xiaodong" userId="017f29ab-db45-430f-9d3a-a1990f59be39" providerId="ADAL" clId="{02C1FD72-ECE2-4699-AC2D-BD2B5B36DF1D}" dt="2025-08-22T21:21:49.881" v="2427" actId="478"/>
          <ac:picMkLst>
            <pc:docMk/>
            <pc:sldMk cId="193968484" sldId="649"/>
            <ac:picMk id="14" creationId="{B01579F1-732C-BA1D-2B6A-15E877CF7969}"/>
          </ac:picMkLst>
        </pc:picChg>
        <pc:picChg chg="add del mod modCrop">
          <ac:chgData name="Cheng, Xiaodong" userId="017f29ab-db45-430f-9d3a-a1990f59be39" providerId="ADAL" clId="{02C1FD72-ECE2-4699-AC2D-BD2B5B36DF1D}" dt="2025-08-22T21:21:49.881" v="2427" actId="478"/>
          <ac:picMkLst>
            <pc:docMk/>
            <pc:sldMk cId="193968484" sldId="649"/>
            <ac:picMk id="15" creationId="{5CE3A3A7-4113-81F9-3A42-7836432F6FC7}"/>
          </ac:picMkLst>
        </pc:picChg>
        <pc:picChg chg="add del mod modCrop">
          <ac:chgData name="Cheng, Xiaodong" userId="017f29ab-db45-430f-9d3a-a1990f59be39" providerId="ADAL" clId="{02C1FD72-ECE2-4699-AC2D-BD2B5B36DF1D}" dt="2025-08-22T21:35:12.487" v="2451" actId="478"/>
          <ac:picMkLst>
            <pc:docMk/>
            <pc:sldMk cId="193968484" sldId="649"/>
            <ac:picMk id="19" creationId="{734F934B-C2B0-2CCB-0485-4470822E08B0}"/>
          </ac:picMkLst>
        </pc:picChg>
        <pc:picChg chg="add mod modCrop">
          <ac:chgData name="Cheng, Xiaodong" userId="017f29ab-db45-430f-9d3a-a1990f59be39" providerId="ADAL" clId="{02C1FD72-ECE2-4699-AC2D-BD2B5B36DF1D}" dt="2025-08-22T21:38:21.446" v="2503" actId="164"/>
          <ac:picMkLst>
            <pc:docMk/>
            <pc:sldMk cId="193968484" sldId="649"/>
            <ac:picMk id="22" creationId="{6358016D-73AC-634E-EBA2-C854CABC4EF1}"/>
          </ac:picMkLst>
        </pc:picChg>
      </pc:sldChg>
      <pc:sldChg chg="addSp delSp modSp new mod modAnim">
        <pc:chgData name="Cheng, Xiaodong" userId="017f29ab-db45-430f-9d3a-a1990f59be39" providerId="ADAL" clId="{02C1FD72-ECE2-4699-AC2D-BD2B5B36DF1D}" dt="2025-08-22T13:32:01.092" v="989" actId="22"/>
        <pc:sldMkLst>
          <pc:docMk/>
          <pc:sldMk cId="486315444" sldId="650"/>
        </pc:sldMkLst>
        <pc:spChg chg="del">
          <ac:chgData name="Cheng, Xiaodong" userId="017f29ab-db45-430f-9d3a-a1990f59be39" providerId="ADAL" clId="{02C1FD72-ECE2-4699-AC2D-BD2B5B36DF1D}" dt="2025-08-22T13:29:51.585" v="942" actId="478"/>
          <ac:spMkLst>
            <pc:docMk/>
            <pc:sldMk cId="486315444" sldId="650"/>
            <ac:spMk id="2" creationId="{026C7D6B-4C7D-91BE-8F30-57108E457C12}"/>
          </ac:spMkLst>
        </pc:spChg>
        <pc:spChg chg="mod">
          <ac:chgData name="Cheng, Xiaodong" userId="017f29ab-db45-430f-9d3a-a1990f59be39" providerId="ADAL" clId="{02C1FD72-ECE2-4699-AC2D-BD2B5B36DF1D}" dt="2025-08-22T13:19:03.464" v="869" actId="20577"/>
          <ac:spMkLst>
            <pc:docMk/>
            <pc:sldMk cId="486315444" sldId="650"/>
            <ac:spMk id="3" creationId="{4A84CDCC-3B92-7FB5-F894-DE937334579D}"/>
          </ac:spMkLst>
        </pc:spChg>
        <pc:spChg chg="add mod">
          <ac:chgData name="Cheng, Xiaodong" userId="017f29ab-db45-430f-9d3a-a1990f59be39" providerId="ADAL" clId="{02C1FD72-ECE2-4699-AC2D-BD2B5B36DF1D}" dt="2025-08-22T13:31:14.475" v="970" actId="1076"/>
          <ac:spMkLst>
            <pc:docMk/>
            <pc:sldMk cId="486315444" sldId="650"/>
            <ac:spMk id="5" creationId="{8A30A458-868A-7EF5-8F74-82B859C3CA7A}"/>
          </ac:spMkLst>
        </pc:spChg>
        <pc:spChg chg="add mod">
          <ac:chgData name="Cheng, Xiaodong" userId="017f29ab-db45-430f-9d3a-a1990f59be39" providerId="ADAL" clId="{02C1FD72-ECE2-4699-AC2D-BD2B5B36DF1D}" dt="2025-08-22T13:30:12.510" v="956" actId="1076"/>
          <ac:spMkLst>
            <pc:docMk/>
            <pc:sldMk cId="486315444" sldId="650"/>
            <ac:spMk id="6" creationId="{C48FEF1A-C311-2D40-50F1-425C599168EA}"/>
          </ac:spMkLst>
        </pc:spChg>
        <pc:spChg chg="add mod">
          <ac:chgData name="Cheng, Xiaodong" userId="017f29ab-db45-430f-9d3a-a1990f59be39" providerId="ADAL" clId="{02C1FD72-ECE2-4699-AC2D-BD2B5B36DF1D}" dt="2025-08-22T13:30:15.135" v="957" actId="1076"/>
          <ac:spMkLst>
            <pc:docMk/>
            <pc:sldMk cId="486315444" sldId="650"/>
            <ac:spMk id="7" creationId="{072A74AD-27D8-1880-D4F4-1C1C077A363D}"/>
          </ac:spMkLst>
        </pc:spChg>
        <pc:spChg chg="add mod">
          <ac:chgData name="Cheng, Xiaodong" userId="017f29ab-db45-430f-9d3a-a1990f59be39" providerId="ADAL" clId="{02C1FD72-ECE2-4699-AC2D-BD2B5B36DF1D}" dt="2025-08-22T13:30:05.753" v="954" actId="20577"/>
          <ac:spMkLst>
            <pc:docMk/>
            <pc:sldMk cId="486315444" sldId="650"/>
            <ac:spMk id="8" creationId="{8E11B852-0CC5-C148-9589-670CA611AF82}"/>
          </ac:spMkLst>
        </pc:spChg>
        <pc:spChg chg="add mod">
          <ac:chgData name="Cheng, Xiaodong" userId="017f29ab-db45-430f-9d3a-a1990f59be39" providerId="ADAL" clId="{02C1FD72-ECE2-4699-AC2D-BD2B5B36DF1D}" dt="2025-08-22T13:29:51.909" v="943"/>
          <ac:spMkLst>
            <pc:docMk/>
            <pc:sldMk cId="486315444" sldId="650"/>
            <ac:spMk id="9" creationId="{809A7B48-0548-7DC2-2AF1-25F32B5E2D92}"/>
          </ac:spMkLst>
        </pc:spChg>
        <pc:spChg chg="add mod">
          <ac:chgData name="Cheng, Xiaodong" userId="017f29ab-db45-430f-9d3a-a1990f59be39" providerId="ADAL" clId="{02C1FD72-ECE2-4699-AC2D-BD2B5B36DF1D}" dt="2025-08-22T13:31:47.606" v="987" actId="1076"/>
          <ac:spMkLst>
            <pc:docMk/>
            <pc:sldMk cId="486315444" sldId="650"/>
            <ac:spMk id="10" creationId="{B1B21C89-8812-D6AA-8F5D-5BF23A935E35}"/>
          </ac:spMkLst>
        </pc:spChg>
        <pc:spChg chg="add mod">
          <ac:chgData name="Cheng, Xiaodong" userId="017f29ab-db45-430f-9d3a-a1990f59be39" providerId="ADAL" clId="{02C1FD72-ECE2-4699-AC2D-BD2B5B36DF1D}" dt="2025-08-22T13:29:51.909" v="943"/>
          <ac:spMkLst>
            <pc:docMk/>
            <pc:sldMk cId="486315444" sldId="650"/>
            <ac:spMk id="11" creationId="{A6A82CE9-0859-238B-D4D3-75A50B2CAB41}"/>
          </ac:spMkLst>
        </pc:spChg>
        <pc:spChg chg="add mod">
          <ac:chgData name="Cheng, Xiaodong" userId="017f29ab-db45-430f-9d3a-a1990f59be39" providerId="ADAL" clId="{02C1FD72-ECE2-4699-AC2D-BD2B5B36DF1D}" dt="2025-08-22T13:29:51.909" v="943"/>
          <ac:spMkLst>
            <pc:docMk/>
            <pc:sldMk cId="486315444" sldId="650"/>
            <ac:spMk id="12" creationId="{4644AA10-001A-0B4B-7232-BB96646A1ACC}"/>
          </ac:spMkLst>
        </pc:spChg>
        <pc:spChg chg="add mod">
          <ac:chgData name="Cheng, Xiaodong" userId="017f29ab-db45-430f-9d3a-a1990f59be39" providerId="ADAL" clId="{02C1FD72-ECE2-4699-AC2D-BD2B5B36DF1D}" dt="2025-08-22T13:30:10.518" v="955" actId="1076"/>
          <ac:spMkLst>
            <pc:docMk/>
            <pc:sldMk cId="486315444" sldId="650"/>
            <ac:spMk id="13" creationId="{DF7D1148-3874-A417-B258-4E98C251862D}"/>
          </ac:spMkLst>
        </pc:spChg>
        <pc:spChg chg="add mod ord">
          <ac:chgData name="Cheng, Xiaodong" userId="017f29ab-db45-430f-9d3a-a1990f59be39" providerId="ADAL" clId="{02C1FD72-ECE2-4699-AC2D-BD2B5B36DF1D}" dt="2025-08-22T13:31:34.299" v="986" actId="207"/>
          <ac:spMkLst>
            <pc:docMk/>
            <pc:sldMk cId="486315444" sldId="650"/>
            <ac:spMk id="14" creationId="{93417ACF-B740-5CB7-BC9B-9DB111A5D71F}"/>
          </ac:spMkLst>
        </pc:spChg>
        <pc:spChg chg="add del">
          <ac:chgData name="Cheng, Xiaodong" userId="017f29ab-db45-430f-9d3a-a1990f59be39" providerId="ADAL" clId="{02C1FD72-ECE2-4699-AC2D-BD2B5B36DF1D}" dt="2025-08-22T13:32:01.092" v="989" actId="22"/>
          <ac:spMkLst>
            <pc:docMk/>
            <pc:sldMk cId="486315444" sldId="650"/>
            <ac:spMk id="16" creationId="{3168029E-FF01-0ABC-C8A2-773F77EF6273}"/>
          </ac:spMkLst>
        </pc:spChg>
      </pc:sldChg>
      <pc:sldChg chg="modSp new del mod">
        <pc:chgData name="Cheng, Xiaodong" userId="017f29ab-db45-430f-9d3a-a1990f59be39" providerId="ADAL" clId="{02C1FD72-ECE2-4699-AC2D-BD2B5B36DF1D}" dt="2025-08-22T13:27:42.409" v="941" actId="47"/>
        <pc:sldMkLst>
          <pc:docMk/>
          <pc:sldMk cId="631660612" sldId="651"/>
        </pc:sldMkLst>
        <pc:spChg chg="mod">
          <ac:chgData name="Cheng, Xiaodong" userId="017f29ab-db45-430f-9d3a-a1990f59be39" providerId="ADAL" clId="{02C1FD72-ECE2-4699-AC2D-BD2B5B36DF1D}" dt="2025-08-22T13:27:12.799" v="939" actId="20577"/>
          <ac:spMkLst>
            <pc:docMk/>
            <pc:sldMk cId="631660612" sldId="651"/>
            <ac:spMk id="2" creationId="{1F37D21E-3D56-767C-2D0D-090CD613ECF8}"/>
          </ac:spMkLst>
        </pc:spChg>
        <pc:spChg chg="mod">
          <ac:chgData name="Cheng, Xiaodong" userId="017f29ab-db45-430f-9d3a-a1990f59be39" providerId="ADAL" clId="{02C1FD72-ECE2-4699-AC2D-BD2B5B36DF1D}" dt="2025-08-22T13:24:13.627" v="926" actId="20577"/>
          <ac:spMkLst>
            <pc:docMk/>
            <pc:sldMk cId="631660612" sldId="651"/>
            <ac:spMk id="3" creationId="{0F684E5A-0CCF-96DC-F88E-F65879D66CEF}"/>
          </ac:spMkLst>
        </pc:spChg>
      </pc:sldChg>
      <pc:sldChg chg="addSp delSp modSp add mod delAnim modAnim">
        <pc:chgData name="Cheng, Xiaodong" userId="017f29ab-db45-430f-9d3a-a1990f59be39" providerId="ADAL" clId="{02C1FD72-ECE2-4699-AC2D-BD2B5B36DF1D}" dt="2025-08-22T19:34:09.907" v="1671"/>
        <pc:sldMkLst>
          <pc:docMk/>
          <pc:sldMk cId="2316926159" sldId="651"/>
        </pc:sldMkLst>
        <pc:spChg chg="add mod">
          <ac:chgData name="Cheng, Xiaodong" userId="017f29ab-db45-430f-9d3a-a1990f59be39" providerId="ADAL" clId="{02C1FD72-ECE2-4699-AC2D-BD2B5B36DF1D}" dt="2025-08-22T13:32:42.305" v="992"/>
          <ac:spMkLst>
            <pc:docMk/>
            <pc:sldMk cId="2316926159" sldId="651"/>
            <ac:spMk id="2" creationId="{BF3EC29E-DE06-DF99-3706-A73327C534A3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5" creationId="{8A30A458-868A-7EF5-8F74-82B859C3CA7A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6" creationId="{C48FEF1A-C311-2D40-50F1-425C599168EA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7" creationId="{072A74AD-27D8-1880-D4F4-1C1C077A363D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8" creationId="{8E11B852-0CC5-C148-9589-670CA611AF82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9" creationId="{809A7B48-0548-7DC2-2AF1-25F32B5E2D92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10" creationId="{B1B21C89-8812-D6AA-8F5D-5BF23A935E35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11" creationId="{A6A82CE9-0859-238B-D4D3-75A50B2CAB41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12" creationId="{4644AA10-001A-0B4B-7232-BB96646A1ACC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13" creationId="{DF7D1148-3874-A417-B258-4E98C251862D}"/>
          </ac:spMkLst>
        </pc:spChg>
        <pc:spChg chg="del">
          <ac:chgData name="Cheng, Xiaodong" userId="017f29ab-db45-430f-9d3a-a1990f59be39" providerId="ADAL" clId="{02C1FD72-ECE2-4699-AC2D-BD2B5B36DF1D}" dt="2025-08-22T13:32:41.887" v="991" actId="478"/>
          <ac:spMkLst>
            <pc:docMk/>
            <pc:sldMk cId="2316926159" sldId="651"/>
            <ac:spMk id="14" creationId="{93417ACF-B740-5CB7-BC9B-9DB111A5D71F}"/>
          </ac:spMkLst>
        </pc:spChg>
        <pc:spChg chg="add mod">
          <ac:chgData name="Cheng, Xiaodong" userId="017f29ab-db45-430f-9d3a-a1990f59be39" providerId="ADAL" clId="{02C1FD72-ECE2-4699-AC2D-BD2B5B36DF1D}" dt="2025-08-22T13:32:42.305" v="992"/>
          <ac:spMkLst>
            <pc:docMk/>
            <pc:sldMk cId="2316926159" sldId="651"/>
            <ac:spMk id="15" creationId="{C2ABBD47-D07D-652E-5C66-F6AE31B56E9C}"/>
          </ac:spMkLst>
        </pc:spChg>
        <pc:spChg chg="add mod ord">
          <ac:chgData name="Cheng, Xiaodong" userId="017f29ab-db45-430f-9d3a-a1990f59be39" providerId="ADAL" clId="{02C1FD72-ECE2-4699-AC2D-BD2B5B36DF1D}" dt="2025-08-22T13:35:31.950" v="1024" actId="166"/>
          <ac:spMkLst>
            <pc:docMk/>
            <pc:sldMk cId="2316926159" sldId="651"/>
            <ac:spMk id="16" creationId="{E9D1FF97-5EE3-C377-B320-474905921439}"/>
          </ac:spMkLst>
        </pc:spChg>
        <pc:spChg chg="add mod">
          <ac:chgData name="Cheng, Xiaodong" userId="017f29ab-db45-430f-9d3a-a1990f59be39" providerId="ADAL" clId="{02C1FD72-ECE2-4699-AC2D-BD2B5B36DF1D}" dt="2025-08-22T13:32:42.305" v="992"/>
          <ac:spMkLst>
            <pc:docMk/>
            <pc:sldMk cId="2316926159" sldId="651"/>
            <ac:spMk id="17" creationId="{E69AF2E5-0460-24F3-84F6-56C5390DAB22}"/>
          </ac:spMkLst>
        </pc:spChg>
        <pc:spChg chg="add mod">
          <ac:chgData name="Cheng, Xiaodong" userId="017f29ab-db45-430f-9d3a-a1990f59be39" providerId="ADAL" clId="{02C1FD72-ECE2-4699-AC2D-BD2B5B36DF1D}" dt="2025-08-22T13:32:42.305" v="992"/>
          <ac:spMkLst>
            <pc:docMk/>
            <pc:sldMk cId="2316926159" sldId="651"/>
            <ac:spMk id="18" creationId="{959A019B-A1A5-07D7-F1B1-33E12FAC1868}"/>
          </ac:spMkLst>
        </pc:spChg>
        <pc:spChg chg="add mod">
          <ac:chgData name="Cheng, Xiaodong" userId="017f29ab-db45-430f-9d3a-a1990f59be39" providerId="ADAL" clId="{02C1FD72-ECE2-4699-AC2D-BD2B5B36DF1D}" dt="2025-08-22T13:32:42.305" v="992"/>
          <ac:spMkLst>
            <pc:docMk/>
            <pc:sldMk cId="2316926159" sldId="651"/>
            <ac:spMk id="19" creationId="{352D09FE-9BC4-3B9C-52CA-0E38E6DEAA33}"/>
          </ac:spMkLst>
        </pc:spChg>
        <pc:spChg chg="add mod ord">
          <ac:chgData name="Cheng, Xiaodong" userId="017f29ab-db45-430f-9d3a-a1990f59be39" providerId="ADAL" clId="{02C1FD72-ECE2-4699-AC2D-BD2B5B36DF1D}" dt="2025-08-22T13:35:48.824" v="1026" actId="166"/>
          <ac:spMkLst>
            <pc:docMk/>
            <pc:sldMk cId="2316926159" sldId="651"/>
            <ac:spMk id="20" creationId="{3FE788B3-7E6A-D02C-5E64-3943ECD33EE2}"/>
          </ac:spMkLst>
        </pc:spChg>
        <pc:spChg chg="add mod">
          <ac:chgData name="Cheng, Xiaodong" userId="017f29ab-db45-430f-9d3a-a1990f59be39" providerId="ADAL" clId="{02C1FD72-ECE2-4699-AC2D-BD2B5B36DF1D}" dt="2025-08-22T13:32:42.305" v="992"/>
          <ac:spMkLst>
            <pc:docMk/>
            <pc:sldMk cId="2316926159" sldId="651"/>
            <ac:spMk id="21" creationId="{123A8E21-44E3-0861-60B1-AA916B7D9B7B}"/>
          </ac:spMkLst>
        </pc:spChg>
        <pc:spChg chg="add mod">
          <ac:chgData name="Cheng, Xiaodong" userId="017f29ab-db45-430f-9d3a-a1990f59be39" providerId="ADAL" clId="{02C1FD72-ECE2-4699-AC2D-BD2B5B36DF1D}" dt="2025-08-22T13:32:42.305" v="992"/>
          <ac:spMkLst>
            <pc:docMk/>
            <pc:sldMk cId="2316926159" sldId="651"/>
            <ac:spMk id="22" creationId="{5FAF299C-8CC1-479C-9F50-B8931B8E082B}"/>
          </ac:spMkLst>
        </pc:spChg>
        <pc:spChg chg="add mod">
          <ac:chgData name="Cheng, Xiaodong" userId="017f29ab-db45-430f-9d3a-a1990f59be39" providerId="ADAL" clId="{02C1FD72-ECE2-4699-AC2D-BD2B5B36DF1D}" dt="2025-08-22T13:32:42.305" v="992"/>
          <ac:spMkLst>
            <pc:docMk/>
            <pc:sldMk cId="2316926159" sldId="651"/>
            <ac:spMk id="23" creationId="{3366A77F-CC09-C785-583B-5E0AE8770233}"/>
          </ac:spMkLst>
        </pc:spChg>
        <pc:spChg chg="add mod">
          <ac:chgData name="Cheng, Xiaodong" userId="017f29ab-db45-430f-9d3a-a1990f59be39" providerId="ADAL" clId="{02C1FD72-ECE2-4699-AC2D-BD2B5B36DF1D}" dt="2025-08-22T13:32:42.305" v="992"/>
          <ac:spMkLst>
            <pc:docMk/>
            <pc:sldMk cId="2316926159" sldId="651"/>
            <ac:spMk id="24" creationId="{75787C29-07D8-EB7B-C1B3-2695D3F3E012}"/>
          </ac:spMkLst>
        </pc:spChg>
        <pc:spChg chg="add mod">
          <ac:chgData name="Cheng, Xiaodong" userId="017f29ab-db45-430f-9d3a-a1990f59be39" providerId="ADAL" clId="{02C1FD72-ECE2-4699-AC2D-BD2B5B36DF1D}" dt="2025-08-22T13:34:58.517" v="1012" actId="14100"/>
          <ac:spMkLst>
            <pc:docMk/>
            <pc:sldMk cId="2316926159" sldId="651"/>
            <ac:spMk id="25" creationId="{053E429A-027D-E79C-673B-4F4046FFB854}"/>
          </ac:spMkLst>
        </pc:spChg>
        <pc:spChg chg="add mod ord">
          <ac:chgData name="Cheng, Xiaodong" userId="017f29ab-db45-430f-9d3a-a1990f59be39" providerId="ADAL" clId="{02C1FD72-ECE2-4699-AC2D-BD2B5B36DF1D}" dt="2025-08-22T13:35:35.721" v="1025" actId="1076"/>
          <ac:spMkLst>
            <pc:docMk/>
            <pc:sldMk cId="2316926159" sldId="651"/>
            <ac:spMk id="26" creationId="{6BA60823-3E2C-48FA-90C1-064D009BE669}"/>
          </ac:spMkLst>
        </pc:spChg>
        <pc:spChg chg="add mod">
          <ac:chgData name="Cheng, Xiaodong" userId="017f29ab-db45-430f-9d3a-a1990f59be39" providerId="ADAL" clId="{02C1FD72-ECE2-4699-AC2D-BD2B5B36DF1D}" dt="2025-08-22T13:40:52.751" v="1109" actId="1076"/>
          <ac:spMkLst>
            <pc:docMk/>
            <pc:sldMk cId="2316926159" sldId="651"/>
            <ac:spMk id="28" creationId="{1D4CD923-2AC2-CC15-85D5-87548AE84698}"/>
          </ac:spMkLst>
        </pc:spChg>
        <pc:spChg chg="add mod">
          <ac:chgData name="Cheng, Xiaodong" userId="017f29ab-db45-430f-9d3a-a1990f59be39" providerId="ADAL" clId="{02C1FD72-ECE2-4699-AC2D-BD2B5B36DF1D}" dt="2025-08-22T13:42:35.724" v="1136" actId="164"/>
          <ac:spMkLst>
            <pc:docMk/>
            <pc:sldMk cId="2316926159" sldId="651"/>
            <ac:spMk id="29" creationId="{C096335C-2286-3627-78C4-8975750028C5}"/>
          </ac:spMkLst>
        </pc:spChg>
        <pc:spChg chg="add mod">
          <ac:chgData name="Cheng, Xiaodong" userId="017f29ab-db45-430f-9d3a-a1990f59be39" providerId="ADAL" clId="{02C1FD72-ECE2-4699-AC2D-BD2B5B36DF1D}" dt="2025-08-22T13:42:40.673" v="1138" actId="1076"/>
          <ac:spMkLst>
            <pc:docMk/>
            <pc:sldMk cId="2316926159" sldId="651"/>
            <ac:spMk id="30" creationId="{42CB767C-A2E4-BF98-24A0-0B6F65C0B488}"/>
          </ac:spMkLst>
        </pc:spChg>
        <pc:spChg chg="add del mod">
          <ac:chgData name="Cheng, Xiaodong" userId="017f29ab-db45-430f-9d3a-a1990f59be39" providerId="ADAL" clId="{02C1FD72-ECE2-4699-AC2D-BD2B5B36DF1D}" dt="2025-08-22T13:39:24.813" v="1074" actId="478"/>
          <ac:spMkLst>
            <pc:docMk/>
            <pc:sldMk cId="2316926159" sldId="651"/>
            <ac:spMk id="31" creationId="{4BDDF49D-52D0-A481-79A1-6F22691FB1B7}"/>
          </ac:spMkLst>
        </pc:spChg>
        <pc:spChg chg="add del mod">
          <ac:chgData name="Cheng, Xiaodong" userId="017f29ab-db45-430f-9d3a-a1990f59be39" providerId="ADAL" clId="{02C1FD72-ECE2-4699-AC2D-BD2B5B36DF1D}" dt="2025-08-22T13:39:26.440" v="1075" actId="478"/>
          <ac:spMkLst>
            <pc:docMk/>
            <pc:sldMk cId="2316926159" sldId="651"/>
            <ac:spMk id="32" creationId="{D8BF55AA-D3AF-BAB8-920E-1A356E1960E9}"/>
          </ac:spMkLst>
        </pc:spChg>
        <pc:spChg chg="add mod">
          <ac:chgData name="Cheng, Xiaodong" userId="017f29ab-db45-430f-9d3a-a1990f59be39" providerId="ADAL" clId="{02C1FD72-ECE2-4699-AC2D-BD2B5B36DF1D}" dt="2025-08-22T13:42:35.724" v="1136" actId="164"/>
          <ac:spMkLst>
            <pc:docMk/>
            <pc:sldMk cId="2316926159" sldId="651"/>
            <ac:spMk id="33" creationId="{0313F506-AC02-F5C0-B6A9-4BEC3C9631DD}"/>
          </ac:spMkLst>
        </pc:spChg>
        <pc:spChg chg="add mod">
          <ac:chgData name="Cheng, Xiaodong" userId="017f29ab-db45-430f-9d3a-a1990f59be39" providerId="ADAL" clId="{02C1FD72-ECE2-4699-AC2D-BD2B5B36DF1D}" dt="2025-08-22T14:15:17.445" v="1629" actId="1076"/>
          <ac:spMkLst>
            <pc:docMk/>
            <pc:sldMk cId="2316926159" sldId="651"/>
            <ac:spMk id="34" creationId="{1BB91FA4-F8BF-6FF0-5736-1EDB74E6EC3A}"/>
          </ac:spMkLst>
        </pc:spChg>
        <pc:spChg chg="add mod">
          <ac:chgData name="Cheng, Xiaodong" userId="017f29ab-db45-430f-9d3a-a1990f59be39" providerId="ADAL" clId="{02C1FD72-ECE2-4699-AC2D-BD2B5B36DF1D}" dt="2025-08-22T13:42:35.724" v="1136" actId="164"/>
          <ac:spMkLst>
            <pc:docMk/>
            <pc:sldMk cId="2316926159" sldId="651"/>
            <ac:spMk id="35" creationId="{667CA1F7-4D69-0602-4F8C-C34DF1BC165B}"/>
          </ac:spMkLst>
        </pc:spChg>
        <pc:spChg chg="add del mod">
          <ac:chgData name="Cheng, Xiaodong" userId="017f29ab-db45-430f-9d3a-a1990f59be39" providerId="ADAL" clId="{02C1FD72-ECE2-4699-AC2D-BD2B5B36DF1D}" dt="2025-08-22T13:42:15.721" v="1132" actId="478"/>
          <ac:spMkLst>
            <pc:docMk/>
            <pc:sldMk cId="2316926159" sldId="651"/>
            <ac:spMk id="36" creationId="{CC714B74-7C9C-CC28-0CE6-A82CA5D1F81E}"/>
          </ac:spMkLst>
        </pc:spChg>
        <pc:spChg chg="add mod">
          <ac:chgData name="Cheng, Xiaodong" userId="017f29ab-db45-430f-9d3a-a1990f59be39" providerId="ADAL" clId="{02C1FD72-ECE2-4699-AC2D-BD2B5B36DF1D}" dt="2025-08-22T19:33:38.886" v="1666" actId="14100"/>
          <ac:spMkLst>
            <pc:docMk/>
            <pc:sldMk cId="2316926159" sldId="651"/>
            <ac:spMk id="38" creationId="{86DFE07A-4921-04E7-0DF3-34B6CD16756D}"/>
          </ac:spMkLst>
        </pc:spChg>
        <pc:grpChg chg="add mod">
          <ac:chgData name="Cheng, Xiaodong" userId="017f29ab-db45-430f-9d3a-a1990f59be39" providerId="ADAL" clId="{02C1FD72-ECE2-4699-AC2D-BD2B5B36DF1D}" dt="2025-08-22T13:42:37.991" v="1137" actId="1076"/>
          <ac:grpSpMkLst>
            <pc:docMk/>
            <pc:sldMk cId="2316926159" sldId="651"/>
            <ac:grpSpMk id="39" creationId="{0A58218A-2D79-EF5A-09B1-AC6F1A38D768}"/>
          </ac:grpSpMkLst>
        </pc:grpChg>
      </pc:sldChg>
      <pc:sldChg chg="addSp delSp modSp new mod modAnim">
        <pc:chgData name="Cheng, Xiaodong" userId="017f29ab-db45-430f-9d3a-a1990f59be39" providerId="ADAL" clId="{02C1FD72-ECE2-4699-AC2D-BD2B5B36DF1D}" dt="2025-08-22T20:02:37.702" v="2158" actId="207"/>
        <pc:sldMkLst>
          <pc:docMk/>
          <pc:sldMk cId="3875046949" sldId="652"/>
        </pc:sldMkLst>
        <pc:spChg chg="del mod">
          <ac:chgData name="Cheng, Xiaodong" userId="017f29ab-db45-430f-9d3a-a1990f59be39" providerId="ADAL" clId="{02C1FD72-ECE2-4699-AC2D-BD2B5B36DF1D}" dt="2025-08-22T19:39:43.660" v="1755" actId="478"/>
          <ac:spMkLst>
            <pc:docMk/>
            <pc:sldMk cId="3875046949" sldId="652"/>
            <ac:spMk id="2" creationId="{28248D3A-6543-163A-D333-66DF81F35C10}"/>
          </ac:spMkLst>
        </pc:spChg>
        <pc:spChg chg="mod">
          <ac:chgData name="Cheng, Xiaodong" userId="017f29ab-db45-430f-9d3a-a1990f59be39" providerId="ADAL" clId="{02C1FD72-ECE2-4699-AC2D-BD2B5B36DF1D}" dt="2025-08-22T19:34:40.894" v="1672"/>
          <ac:spMkLst>
            <pc:docMk/>
            <pc:sldMk cId="3875046949" sldId="652"/>
            <ac:spMk id="3" creationId="{19F4B6AB-675E-884D-DB9B-D59EBBD54F45}"/>
          </ac:spMkLst>
        </pc:spChg>
        <pc:spChg chg="mod">
          <ac:chgData name="Cheng, Xiaodong" userId="017f29ab-db45-430f-9d3a-a1990f59be39" providerId="ADAL" clId="{02C1FD72-ECE2-4699-AC2D-BD2B5B36DF1D}" dt="2025-08-22T19:35:07.943" v="1674"/>
          <ac:spMkLst>
            <pc:docMk/>
            <pc:sldMk cId="3875046949" sldId="652"/>
            <ac:spMk id="6" creationId="{CD514465-FCB1-6612-A386-F1391A875FA1}"/>
          </ac:spMkLst>
        </pc:spChg>
        <pc:spChg chg="mod">
          <ac:chgData name="Cheng, Xiaodong" userId="017f29ab-db45-430f-9d3a-a1990f59be39" providerId="ADAL" clId="{02C1FD72-ECE2-4699-AC2D-BD2B5B36DF1D}" dt="2025-08-22T19:35:07.943" v="1674"/>
          <ac:spMkLst>
            <pc:docMk/>
            <pc:sldMk cId="3875046949" sldId="652"/>
            <ac:spMk id="7" creationId="{0F08FA3E-B361-B9E9-5CCE-EF23F0F7AF81}"/>
          </ac:spMkLst>
        </pc:spChg>
        <pc:spChg chg="mod">
          <ac:chgData name="Cheng, Xiaodong" userId="017f29ab-db45-430f-9d3a-a1990f59be39" providerId="ADAL" clId="{02C1FD72-ECE2-4699-AC2D-BD2B5B36DF1D}" dt="2025-08-22T19:35:07.943" v="1674"/>
          <ac:spMkLst>
            <pc:docMk/>
            <pc:sldMk cId="3875046949" sldId="652"/>
            <ac:spMk id="8" creationId="{B0F91FFD-55C5-DAE3-A780-9C5A4BFA818E}"/>
          </ac:spMkLst>
        </pc:spChg>
        <pc:spChg chg="mod">
          <ac:chgData name="Cheng, Xiaodong" userId="017f29ab-db45-430f-9d3a-a1990f59be39" providerId="ADAL" clId="{02C1FD72-ECE2-4699-AC2D-BD2B5B36DF1D}" dt="2025-08-22T19:35:07.943" v="1674"/>
          <ac:spMkLst>
            <pc:docMk/>
            <pc:sldMk cId="3875046949" sldId="652"/>
            <ac:spMk id="9" creationId="{1A466A6A-B62C-0373-51A5-5546441D45A0}"/>
          </ac:spMkLst>
        </pc:spChg>
        <pc:spChg chg="add mod">
          <ac:chgData name="Cheng, Xiaodong" userId="017f29ab-db45-430f-9d3a-a1990f59be39" providerId="ADAL" clId="{02C1FD72-ECE2-4699-AC2D-BD2B5B36DF1D}" dt="2025-08-22T19:36:05.447" v="1681" actId="1076"/>
          <ac:spMkLst>
            <pc:docMk/>
            <pc:sldMk cId="3875046949" sldId="652"/>
            <ac:spMk id="11" creationId="{5A4B270A-D668-5119-C28A-FE135CF519AA}"/>
          </ac:spMkLst>
        </pc:spChg>
        <pc:spChg chg="add mod">
          <ac:chgData name="Cheng, Xiaodong" userId="017f29ab-db45-430f-9d3a-a1990f59be39" providerId="ADAL" clId="{02C1FD72-ECE2-4699-AC2D-BD2B5B36DF1D}" dt="2025-08-22T20:02:37.702" v="2158" actId="207"/>
          <ac:spMkLst>
            <pc:docMk/>
            <pc:sldMk cId="3875046949" sldId="652"/>
            <ac:spMk id="13" creationId="{0E474675-F86B-F4EB-36FE-41DA9A4DF8B7}"/>
          </ac:spMkLst>
        </pc:spChg>
        <pc:grpChg chg="add mod">
          <ac:chgData name="Cheng, Xiaodong" userId="017f29ab-db45-430f-9d3a-a1990f59be39" providerId="ADAL" clId="{02C1FD72-ECE2-4699-AC2D-BD2B5B36DF1D}" dt="2025-08-22T19:46:50.153" v="1889" actId="1076"/>
          <ac:grpSpMkLst>
            <pc:docMk/>
            <pc:sldMk cId="3875046949" sldId="652"/>
            <ac:grpSpMk id="5" creationId="{CDE7B4D9-4FDA-5693-C80A-7BED3FE1FE00}"/>
          </ac:grpSpMkLst>
        </pc:grpChg>
      </pc:sldChg>
      <pc:sldChg chg="addSp delSp modSp new mod">
        <pc:chgData name="Cheng, Xiaodong" userId="017f29ab-db45-430f-9d3a-a1990f59be39" providerId="ADAL" clId="{02C1FD72-ECE2-4699-AC2D-BD2B5B36DF1D}" dt="2025-08-22T13:55:58.643" v="1628" actId="1076"/>
        <pc:sldMkLst>
          <pc:docMk/>
          <pc:sldMk cId="2559874463" sldId="653"/>
        </pc:sldMkLst>
        <pc:spChg chg="del">
          <ac:chgData name="Cheng, Xiaodong" userId="017f29ab-db45-430f-9d3a-a1990f59be39" providerId="ADAL" clId="{02C1FD72-ECE2-4699-AC2D-BD2B5B36DF1D}" dt="2025-08-22T13:45:06.101" v="1161" actId="478"/>
          <ac:spMkLst>
            <pc:docMk/>
            <pc:sldMk cId="2559874463" sldId="653"/>
            <ac:spMk id="2" creationId="{CCFD4206-43B1-6F95-E5E0-F306DE95D850}"/>
          </ac:spMkLst>
        </pc:spChg>
        <pc:spChg chg="mod">
          <ac:chgData name="Cheng, Xiaodong" userId="017f29ab-db45-430f-9d3a-a1990f59be39" providerId="ADAL" clId="{02C1FD72-ECE2-4699-AC2D-BD2B5B36DF1D}" dt="2025-08-22T13:44:59.099" v="1160" actId="20577"/>
          <ac:spMkLst>
            <pc:docMk/>
            <pc:sldMk cId="2559874463" sldId="653"/>
            <ac:spMk id="3" creationId="{AA98139A-3B98-16AE-D1EC-A3E380D5A4D7}"/>
          </ac:spMkLst>
        </pc:spChg>
        <pc:spChg chg="add mod">
          <ac:chgData name="Cheng, Xiaodong" userId="017f29ab-db45-430f-9d3a-a1990f59be39" providerId="ADAL" clId="{02C1FD72-ECE2-4699-AC2D-BD2B5B36DF1D}" dt="2025-08-22T13:55:56.365" v="1627" actId="1076"/>
          <ac:spMkLst>
            <pc:docMk/>
            <pc:sldMk cId="2559874463" sldId="653"/>
            <ac:spMk id="5" creationId="{836B0077-DB62-72ED-A2BB-CBE9929E8F62}"/>
          </ac:spMkLst>
        </pc:spChg>
        <pc:spChg chg="add del mod">
          <ac:chgData name="Cheng, Xiaodong" userId="017f29ab-db45-430f-9d3a-a1990f59be39" providerId="ADAL" clId="{02C1FD72-ECE2-4699-AC2D-BD2B5B36DF1D}" dt="2025-08-22T13:48:36.952" v="1350" actId="478"/>
          <ac:spMkLst>
            <pc:docMk/>
            <pc:sldMk cId="2559874463" sldId="653"/>
            <ac:spMk id="6" creationId="{8F2AA32F-DAC7-B6AD-1DFB-D37E0D3C41BA}"/>
          </ac:spMkLst>
        </pc:spChg>
        <pc:spChg chg="add del mod">
          <ac:chgData name="Cheng, Xiaodong" userId="017f29ab-db45-430f-9d3a-a1990f59be39" providerId="ADAL" clId="{02C1FD72-ECE2-4699-AC2D-BD2B5B36DF1D}" dt="2025-08-22T13:47:14.533" v="1306"/>
          <ac:spMkLst>
            <pc:docMk/>
            <pc:sldMk cId="2559874463" sldId="653"/>
            <ac:spMk id="7" creationId="{223AEBE9-2310-9BE3-DD0A-14FA3CDD80CC}"/>
          </ac:spMkLst>
        </pc:spChg>
        <pc:spChg chg="add del mod">
          <ac:chgData name="Cheng, Xiaodong" userId="017f29ab-db45-430f-9d3a-a1990f59be39" providerId="ADAL" clId="{02C1FD72-ECE2-4699-AC2D-BD2B5B36DF1D}" dt="2025-08-22T13:48:38.761" v="1351" actId="478"/>
          <ac:spMkLst>
            <pc:docMk/>
            <pc:sldMk cId="2559874463" sldId="653"/>
            <ac:spMk id="8" creationId="{F658871D-C2A8-DC4D-5A51-18EBD564667C}"/>
          </ac:spMkLst>
        </pc:spChg>
        <pc:spChg chg="add del">
          <ac:chgData name="Cheng, Xiaodong" userId="017f29ab-db45-430f-9d3a-a1990f59be39" providerId="ADAL" clId="{02C1FD72-ECE2-4699-AC2D-BD2B5B36DF1D}" dt="2025-08-22T13:54:04.573" v="1612" actId="22"/>
          <ac:spMkLst>
            <pc:docMk/>
            <pc:sldMk cId="2559874463" sldId="653"/>
            <ac:spMk id="10" creationId="{F49A1227-5732-397E-3C0D-C58540900310}"/>
          </ac:spMkLst>
        </pc:spChg>
        <pc:spChg chg="add mod">
          <ac:chgData name="Cheng, Xiaodong" userId="017f29ab-db45-430f-9d3a-a1990f59be39" providerId="ADAL" clId="{02C1FD72-ECE2-4699-AC2D-BD2B5B36DF1D}" dt="2025-08-22T13:55:58.643" v="1628" actId="1076"/>
          <ac:spMkLst>
            <pc:docMk/>
            <pc:sldMk cId="2559874463" sldId="653"/>
            <ac:spMk id="12" creationId="{15B2BB52-BD3A-383F-BA70-00D5259064A0}"/>
          </ac:spMkLst>
        </pc:spChg>
      </pc:sldChg>
      <pc:sldChg chg="addSp delSp modSp new mod modAnim">
        <pc:chgData name="Cheng, Xiaodong" userId="017f29ab-db45-430f-9d3a-a1990f59be39" providerId="ADAL" clId="{02C1FD72-ECE2-4699-AC2D-BD2B5B36DF1D}" dt="2025-08-23T21:00:08.748" v="2539" actId="207"/>
        <pc:sldMkLst>
          <pc:docMk/>
          <pc:sldMk cId="3140711719" sldId="654"/>
        </pc:sldMkLst>
        <pc:spChg chg="del">
          <ac:chgData name="Cheng, Xiaodong" userId="017f29ab-db45-430f-9d3a-a1990f59be39" providerId="ADAL" clId="{02C1FD72-ECE2-4699-AC2D-BD2B5B36DF1D}" dt="2025-08-22T19:11:37.771" v="1641" actId="478"/>
          <ac:spMkLst>
            <pc:docMk/>
            <pc:sldMk cId="3140711719" sldId="654"/>
            <ac:spMk id="2" creationId="{6971876D-47FC-E08A-A530-DA256C96EE81}"/>
          </ac:spMkLst>
        </pc:spChg>
        <pc:spChg chg="mod">
          <ac:chgData name="Cheng, Xiaodong" userId="017f29ab-db45-430f-9d3a-a1990f59be39" providerId="ADAL" clId="{02C1FD72-ECE2-4699-AC2D-BD2B5B36DF1D}" dt="2025-08-23T20:56:14.320" v="2533"/>
          <ac:spMkLst>
            <pc:docMk/>
            <pc:sldMk cId="3140711719" sldId="654"/>
            <ac:spMk id="3" creationId="{4730000C-7C41-CFBE-336F-064376DC0FE0}"/>
          </ac:spMkLst>
        </pc:spChg>
        <pc:spChg chg="add mod">
          <ac:chgData name="Cheng, Xiaodong" userId="017f29ab-db45-430f-9d3a-a1990f59be39" providerId="ADAL" clId="{02C1FD72-ECE2-4699-AC2D-BD2B5B36DF1D}" dt="2025-08-23T20:56:32.638" v="2537" actId="1076"/>
          <ac:spMkLst>
            <pc:docMk/>
            <pc:sldMk cId="3140711719" sldId="654"/>
            <ac:spMk id="5" creationId="{3E00E4A2-1A73-B36B-396D-DBBEFD091126}"/>
          </ac:spMkLst>
        </pc:spChg>
        <pc:spChg chg="add mod">
          <ac:chgData name="Cheng, Xiaodong" userId="017f29ab-db45-430f-9d3a-a1990f59be39" providerId="ADAL" clId="{02C1FD72-ECE2-4699-AC2D-BD2B5B36DF1D}" dt="2025-08-23T20:56:32.638" v="2537" actId="1076"/>
          <ac:spMkLst>
            <pc:docMk/>
            <pc:sldMk cId="3140711719" sldId="654"/>
            <ac:spMk id="7" creationId="{E05D386B-CDB5-4F5F-4D96-FB924AED4049}"/>
          </ac:spMkLst>
        </pc:spChg>
        <pc:spChg chg="add mod">
          <ac:chgData name="Cheng, Xiaodong" userId="017f29ab-db45-430f-9d3a-a1990f59be39" providerId="ADAL" clId="{02C1FD72-ECE2-4699-AC2D-BD2B5B36DF1D}" dt="2025-08-23T20:56:32.638" v="2537" actId="1076"/>
          <ac:spMkLst>
            <pc:docMk/>
            <pc:sldMk cId="3140711719" sldId="654"/>
            <ac:spMk id="9" creationId="{1557C8C9-4D49-8634-D391-48C4EAF86C06}"/>
          </ac:spMkLst>
        </pc:spChg>
        <pc:spChg chg="add mod">
          <ac:chgData name="Cheng, Xiaodong" userId="017f29ab-db45-430f-9d3a-a1990f59be39" providerId="ADAL" clId="{02C1FD72-ECE2-4699-AC2D-BD2B5B36DF1D}" dt="2025-08-23T21:00:08.748" v="2539" actId="207"/>
          <ac:spMkLst>
            <pc:docMk/>
            <pc:sldMk cId="3140711719" sldId="654"/>
            <ac:spMk id="10" creationId="{82EDE8AC-A9F4-33A8-6FA6-38D8DC0B5F10}"/>
          </ac:spMkLst>
        </pc:spChg>
        <pc:spChg chg="add mod">
          <ac:chgData name="Cheng, Xiaodong" userId="017f29ab-db45-430f-9d3a-a1990f59be39" providerId="ADAL" clId="{02C1FD72-ECE2-4699-AC2D-BD2B5B36DF1D}" dt="2025-08-23T20:56:32.638" v="2537" actId="1076"/>
          <ac:spMkLst>
            <pc:docMk/>
            <pc:sldMk cId="3140711719" sldId="654"/>
            <ac:spMk id="11" creationId="{C18E10DB-C276-29AB-9C20-294B789EBE0A}"/>
          </ac:spMkLst>
        </pc:spChg>
        <pc:picChg chg="add mod">
          <ac:chgData name="Cheng, Xiaodong" userId="017f29ab-db45-430f-9d3a-a1990f59be39" providerId="ADAL" clId="{02C1FD72-ECE2-4699-AC2D-BD2B5B36DF1D}" dt="2025-08-23T20:56:32.638" v="2537" actId="1076"/>
          <ac:picMkLst>
            <pc:docMk/>
            <pc:sldMk cId="3140711719" sldId="654"/>
            <ac:picMk id="2" creationId="{DBC48E26-8B46-6550-1A22-D46D8DAE5EF6}"/>
          </ac:picMkLst>
        </pc:picChg>
        <pc:picChg chg="add del mod">
          <ac:chgData name="Cheng, Xiaodong" userId="017f29ab-db45-430f-9d3a-a1990f59be39" providerId="ADAL" clId="{02C1FD72-ECE2-4699-AC2D-BD2B5B36DF1D}" dt="2025-08-23T20:56:17.215" v="2534" actId="478"/>
          <ac:picMkLst>
            <pc:docMk/>
            <pc:sldMk cId="3140711719" sldId="654"/>
            <ac:picMk id="6" creationId="{E5AA05B3-E843-89B9-88EB-5171A4671E0F}"/>
          </ac:picMkLst>
        </pc:picChg>
        <pc:picChg chg="add del mod">
          <ac:chgData name="Cheng, Xiaodong" userId="017f29ab-db45-430f-9d3a-a1990f59be39" providerId="ADAL" clId="{02C1FD72-ECE2-4699-AC2D-BD2B5B36DF1D}" dt="2025-08-23T20:56:17.787" v="2535" actId="478"/>
          <ac:picMkLst>
            <pc:docMk/>
            <pc:sldMk cId="3140711719" sldId="654"/>
            <ac:picMk id="8" creationId="{BFE3FED8-31F3-E9A9-8B59-FC96360A5865}"/>
          </ac:picMkLst>
        </pc:picChg>
      </pc:sldChg>
      <pc:sldChg chg="new">
        <pc:chgData name="Cheng, Xiaodong" userId="017f29ab-db45-430f-9d3a-a1990f59be39" providerId="ADAL" clId="{02C1FD72-ECE2-4699-AC2D-BD2B5B36DF1D}" dt="2025-08-22T19:50:08.712" v="2016" actId="680"/>
        <pc:sldMkLst>
          <pc:docMk/>
          <pc:sldMk cId="3614221056" sldId="655"/>
        </pc:sldMkLst>
      </pc:sldChg>
      <pc:sldChg chg="addSp delSp modSp add mod">
        <pc:chgData name="Cheng, Xiaodong" userId="017f29ab-db45-430f-9d3a-a1990f59be39" providerId="ADAL" clId="{02C1FD72-ECE2-4699-AC2D-BD2B5B36DF1D}" dt="2025-08-22T20:26:20.205" v="2281" actId="113"/>
        <pc:sldMkLst>
          <pc:docMk/>
          <pc:sldMk cId="1809387000" sldId="656"/>
        </pc:sldMkLst>
        <pc:spChg chg="mod">
          <ac:chgData name="Cheng, Xiaodong" userId="017f29ab-db45-430f-9d3a-a1990f59be39" providerId="ADAL" clId="{02C1FD72-ECE2-4699-AC2D-BD2B5B36DF1D}" dt="2025-08-22T20:26:00.869" v="2276" actId="207"/>
          <ac:spMkLst>
            <pc:docMk/>
            <pc:sldMk cId="1809387000" sldId="656"/>
            <ac:spMk id="7" creationId="{0F08FA3E-B361-B9E9-5CCE-EF23F0F7AF81}"/>
          </ac:spMkLst>
        </pc:spChg>
        <pc:spChg chg="add mod">
          <ac:chgData name="Cheng, Xiaodong" userId="017f29ab-db45-430f-9d3a-a1990f59be39" providerId="ADAL" clId="{02C1FD72-ECE2-4699-AC2D-BD2B5B36DF1D}" dt="2025-08-22T20:26:06.228" v="2277" actId="207"/>
          <ac:spMkLst>
            <pc:docMk/>
            <pc:sldMk cId="1809387000" sldId="656"/>
            <ac:spMk id="10" creationId="{D78BC3B1-9386-0FBE-7E1D-21D2F95B21CC}"/>
          </ac:spMkLst>
        </pc:spChg>
        <pc:spChg chg="mod">
          <ac:chgData name="Cheng, Xiaodong" userId="017f29ab-db45-430f-9d3a-a1990f59be39" providerId="ADAL" clId="{02C1FD72-ECE2-4699-AC2D-BD2B5B36DF1D}" dt="2025-08-22T20:07:40.201" v="2256" actId="20577"/>
          <ac:spMkLst>
            <pc:docMk/>
            <pc:sldMk cId="1809387000" sldId="656"/>
            <ac:spMk id="13" creationId="{0E474675-F86B-F4EB-36FE-41DA9A4DF8B7}"/>
          </ac:spMkLst>
        </pc:spChg>
        <pc:spChg chg="del mod">
          <ac:chgData name="Cheng, Xiaodong" userId="017f29ab-db45-430f-9d3a-a1990f59be39" providerId="ADAL" clId="{02C1FD72-ECE2-4699-AC2D-BD2B5B36DF1D}" dt="2025-08-22T20:06:58.086" v="2240" actId="478"/>
          <ac:spMkLst>
            <pc:docMk/>
            <pc:sldMk cId="1809387000" sldId="656"/>
            <ac:spMk id="14" creationId="{24F2D412-A3CC-DF1F-7165-2B1B1682236E}"/>
          </ac:spMkLst>
        </pc:spChg>
        <pc:spChg chg="mod">
          <ac:chgData name="Cheng, Xiaodong" userId="017f29ab-db45-430f-9d3a-a1990f59be39" providerId="ADAL" clId="{02C1FD72-ECE2-4699-AC2D-BD2B5B36DF1D}" dt="2025-08-22T20:26:20.205" v="2281" actId="113"/>
          <ac:spMkLst>
            <pc:docMk/>
            <pc:sldMk cId="1809387000" sldId="656"/>
            <ac:spMk id="15" creationId="{70FB6B96-0A10-42FA-9F18-5135F6ED9A10}"/>
          </ac:spMkLst>
        </pc:spChg>
        <pc:spChg chg="mod">
          <ac:chgData name="Cheng, Xiaodong" userId="017f29ab-db45-430f-9d3a-a1990f59be39" providerId="ADAL" clId="{02C1FD72-ECE2-4699-AC2D-BD2B5B36DF1D}" dt="2025-08-22T20:08:06.469" v="2266" actId="20577"/>
          <ac:spMkLst>
            <pc:docMk/>
            <pc:sldMk cId="1809387000" sldId="656"/>
            <ac:spMk id="16" creationId="{7B9EB1DC-2BB1-B2D3-8959-FE3528065556}"/>
          </ac:spMkLst>
        </pc:spChg>
        <pc:spChg chg="mod">
          <ac:chgData name="Cheng, Xiaodong" userId="017f29ab-db45-430f-9d3a-a1990f59be39" providerId="ADAL" clId="{02C1FD72-ECE2-4699-AC2D-BD2B5B36DF1D}" dt="2025-08-22T20:08:06.469" v="2266" actId="20577"/>
          <ac:spMkLst>
            <pc:docMk/>
            <pc:sldMk cId="1809387000" sldId="656"/>
            <ac:spMk id="17" creationId="{AD2B6F2C-DCE7-483D-0424-87C4CD4832E3}"/>
          </ac:spMkLst>
        </pc:spChg>
        <pc:grpChg chg="add mod">
          <ac:chgData name="Cheng, Xiaodong" userId="017f29ab-db45-430f-9d3a-a1990f59be39" providerId="ADAL" clId="{02C1FD72-ECE2-4699-AC2D-BD2B5B36DF1D}" dt="2025-08-22T20:08:24.826" v="2268" actId="1076"/>
          <ac:grpSpMkLst>
            <pc:docMk/>
            <pc:sldMk cId="1809387000" sldId="656"/>
            <ac:grpSpMk id="12" creationId="{A515AE7D-6F45-7227-9407-B6267F730249}"/>
          </ac:grpSpMkLst>
        </pc:grpChg>
      </pc:sldChg>
      <pc:sldMasterChg chg="delSldLayout">
        <pc:chgData name="Cheng, Xiaodong" userId="017f29ab-db45-430f-9d3a-a1990f59be39" providerId="ADAL" clId="{02C1FD72-ECE2-4699-AC2D-BD2B5B36DF1D}" dt="2025-08-21T08:45:47.896" v="8" actId="47"/>
        <pc:sldMasterMkLst>
          <pc:docMk/>
          <pc:sldMasterMk cId="0" sldId="2147483648"/>
        </pc:sldMasterMkLst>
        <pc:sldLayoutChg chg="del">
          <pc:chgData name="Cheng, Xiaodong" userId="017f29ab-db45-430f-9d3a-a1990f59be39" providerId="ADAL" clId="{02C1FD72-ECE2-4699-AC2D-BD2B5B36DF1D}" dt="2025-08-21T08:45:47.896" v="8" actId="47"/>
          <pc:sldLayoutMkLst>
            <pc:docMk/>
            <pc:sldMasterMk cId="0" sldId="2147483648"/>
            <pc:sldLayoutMk cId="3096680405" sldId="2147483674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EFC83C-B988-4A9E-9713-F559C31F4362}" type="datetimeFigureOut">
              <a:rPr lang="nl-NL" smtClean="0"/>
              <a:t>26-8-2025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45D2F-C69D-4D90-B22B-9B2DC58DBD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4121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D45D2F-C69D-4D90-B22B-9B2DC58DBD55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05932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14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67564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op het pictogram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als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u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een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afbeelding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wilt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toevoegen</a:t>
            </a:r>
            <a:endParaRPr kumimoji="0" lang="en-GB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Tijdelijke aanduiding voor afbeelding 24"/>
          <p:cNvSpPr>
            <a:spLocks noGrp="1" noChangeAspect="1"/>
          </p:cNvSpPr>
          <p:nvPr>
            <p:ph type="pic" sz="quarter" idx="19"/>
          </p:nvPr>
        </p:nvSpPr>
        <p:spPr bwMode="auto">
          <a:xfrm>
            <a:off x="6553175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op het pictogram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als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u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een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afbeelding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wilt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toevoegen</a:t>
            </a:r>
            <a:endParaRPr kumimoji="0" lang="en-GB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Tijdelijke aanduiding voor afbeelding 24"/>
          <p:cNvSpPr>
            <a:spLocks noGrp="1" noChangeAspect="1"/>
          </p:cNvSpPr>
          <p:nvPr>
            <p:ph type="pic" sz="quarter" idx="16"/>
          </p:nvPr>
        </p:nvSpPr>
        <p:spPr bwMode="auto">
          <a:xfrm>
            <a:off x="4959012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op het pictogram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als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u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een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afbeelding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wilt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toevoegen</a:t>
            </a:r>
            <a:endParaRPr kumimoji="0" lang="en-GB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364849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op het pictogram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als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u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een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afbeelding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wilt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toevoegen</a:t>
            </a:r>
            <a:endParaRPr kumimoji="0" lang="en-GB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8" name="Tijdelijke aanduiding voor tekst 21"/>
          <p:cNvSpPr>
            <a:spLocks noGrp="1"/>
          </p:cNvSpPr>
          <p:nvPr>
            <p:ph type="body" sz="quarter" idx="20"/>
          </p:nvPr>
        </p:nvSpPr>
        <p:spPr>
          <a:xfrm>
            <a:off x="505856" y="1234871"/>
            <a:ext cx="8385731" cy="330620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19" name="Tijdelijke aanduiding voor tekst 21"/>
          <p:cNvSpPr>
            <a:spLocks noGrp="1"/>
          </p:cNvSpPr>
          <p:nvPr>
            <p:ph type="body" sz="quarter" idx="21"/>
          </p:nvPr>
        </p:nvSpPr>
        <p:spPr>
          <a:xfrm>
            <a:off x="505856" y="1648186"/>
            <a:ext cx="8385731" cy="330620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239833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rectangula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504000" y="1368000"/>
            <a:ext cx="3874036" cy="3091979"/>
          </a:xfrm>
        </p:spPr>
        <p:txBody>
          <a:bodyPr lIns="90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561600" y="169210"/>
            <a:ext cx="3816000" cy="987200"/>
          </a:xfrm>
        </p:spPr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4607588" y="170100"/>
            <a:ext cx="4284000" cy="4284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07234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with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620713" y="1473201"/>
            <a:ext cx="2556000" cy="1980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4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3478944" y="1473201"/>
            <a:ext cx="2556000" cy="1980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8"/>
          </p:nvPr>
        </p:nvSpPr>
        <p:spPr>
          <a:xfrm>
            <a:off x="6337175" y="1473201"/>
            <a:ext cx="2556000" cy="1980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13" name="Tijdelijke aanduiding voor dianummer 12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14" name="Titel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15" name="Tijdelijke aanduiding voor tekst 21"/>
          <p:cNvSpPr>
            <a:spLocks noGrp="1"/>
          </p:cNvSpPr>
          <p:nvPr>
            <p:ph type="body" sz="quarter" idx="20"/>
          </p:nvPr>
        </p:nvSpPr>
        <p:spPr>
          <a:xfrm>
            <a:off x="505856" y="3507017"/>
            <a:ext cx="2673132" cy="955446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17" name="Tijdelijke aanduiding voor tekst 21"/>
          <p:cNvSpPr>
            <a:spLocks noGrp="1"/>
          </p:cNvSpPr>
          <p:nvPr>
            <p:ph type="body" sz="quarter" idx="26"/>
          </p:nvPr>
        </p:nvSpPr>
        <p:spPr>
          <a:xfrm>
            <a:off x="6215589" y="3507854"/>
            <a:ext cx="2673132" cy="955446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18" name="Tijdelijke aanduiding voor tekst 21"/>
          <p:cNvSpPr>
            <a:spLocks noGrp="1"/>
          </p:cNvSpPr>
          <p:nvPr>
            <p:ph type="body" sz="quarter" idx="27"/>
          </p:nvPr>
        </p:nvSpPr>
        <p:spPr>
          <a:xfrm>
            <a:off x="3364454" y="3507854"/>
            <a:ext cx="2673132" cy="955446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91031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 with 2 squar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620713" y="1473201"/>
            <a:ext cx="4059604" cy="2987862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6161" y="1474463"/>
            <a:ext cx="4060800" cy="298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326276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618745" y="1107712"/>
            <a:ext cx="8274430" cy="334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78015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ectangula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6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615950" y="166688"/>
            <a:ext cx="4032000" cy="42903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59588" y="166688"/>
            <a:ext cx="4032000" cy="428966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04470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beeldvu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 bwMode="gray">
          <a:xfrm>
            <a:off x="1" y="0"/>
            <a:ext cx="9143999" cy="51435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 bwMode="white">
          <a:xfrm>
            <a:off x="561600" y="172641"/>
            <a:ext cx="8330400" cy="576832"/>
          </a:xfrm>
          <a:noFill/>
          <a:ln w="0">
            <a:gradFill>
              <a:gsLst>
                <a:gs pos="0">
                  <a:schemeClr val="bg1"/>
                </a:gs>
                <a:gs pos="1000">
                  <a:schemeClr val="bg1">
                    <a:alpha val="0"/>
                  </a:schemeClr>
                </a:gs>
                <a:gs pos="99000">
                  <a:srgbClr val="FFFFFF">
                    <a:alpha val="0"/>
                  </a:srgbClr>
                </a:gs>
                <a:gs pos="100000">
                  <a:schemeClr val="bg1"/>
                </a:gs>
              </a:gsLst>
              <a:lin ang="5400000" scaled="0"/>
            </a:gra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266283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ianumm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01582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98238" y="1365481"/>
            <a:ext cx="8394937" cy="3092400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GB" noProof="0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61377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abel 4"/>
          <p:cNvSpPr>
            <a:spLocks noGrp="1"/>
          </p:cNvSpPr>
          <p:nvPr>
            <p:ph type="tbl" sz="quarter" idx="10"/>
          </p:nvPr>
        </p:nvSpPr>
        <p:spPr>
          <a:xfrm>
            <a:off x="620713" y="1473200"/>
            <a:ext cx="8272462" cy="298926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GB" noProof="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693371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with circ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4598375" y="168357"/>
            <a:ext cx="4294800" cy="4294105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61600" y="169210"/>
            <a:ext cx="3816000" cy="987200"/>
          </a:xfrm>
        </p:spPr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6" name="Tijdelijke aanduiding voor afbeelding 24"/>
          <p:cNvSpPr>
            <a:spLocks noGrp="1"/>
          </p:cNvSpPr>
          <p:nvPr>
            <p:ph type="pic" sz="quarter" idx="19" hasCustomPrompt="1"/>
          </p:nvPr>
        </p:nvSpPr>
        <p:spPr>
          <a:xfrm>
            <a:off x="2293449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logo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9" name="Tijdelijke aanduiding voor afbeelding 24"/>
          <p:cNvSpPr>
            <a:spLocks noGrp="1"/>
          </p:cNvSpPr>
          <p:nvPr>
            <p:ph type="pic" sz="quarter" idx="24" hasCustomPrompt="1"/>
          </p:nvPr>
        </p:nvSpPr>
        <p:spPr>
          <a:xfrm>
            <a:off x="3643126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logo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10" name="Tijdelijke aanduiding voor afbeelding 24"/>
          <p:cNvSpPr>
            <a:spLocks noGrp="1"/>
          </p:cNvSpPr>
          <p:nvPr>
            <p:ph type="pic" sz="quarter" idx="25" hasCustomPrompt="1"/>
          </p:nvPr>
        </p:nvSpPr>
        <p:spPr>
          <a:xfrm>
            <a:off x="4992803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logo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11" name="Tijdelijke aanduiding voor afbeelding 24"/>
          <p:cNvSpPr>
            <a:spLocks noGrp="1"/>
          </p:cNvSpPr>
          <p:nvPr>
            <p:ph type="pic" sz="quarter" idx="26" hasCustomPrompt="1"/>
          </p:nvPr>
        </p:nvSpPr>
        <p:spPr>
          <a:xfrm>
            <a:off x="6342480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logo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12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504000" y="1368000"/>
            <a:ext cx="3874036" cy="3091979"/>
          </a:xfrm>
        </p:spPr>
        <p:txBody>
          <a:bodyPr lIns="90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0345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83988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  <a:p>
            <a:pPr lvl="1"/>
            <a:r>
              <a:rPr lang="en-GB" noProof="0" dirty="0"/>
              <a:t>Tweede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Derde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3"/>
            <a:r>
              <a:rPr lang="en-GB" noProof="0" dirty="0" err="1"/>
              <a:t>Vierde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4"/>
            <a:r>
              <a:rPr lang="en-GB" noProof="0" dirty="0" err="1"/>
              <a:t>Vijfde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033010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with multipl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61600" y="169210"/>
            <a:ext cx="3816000" cy="987200"/>
          </a:xfrm>
        </p:spPr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10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4598375" y="168357"/>
            <a:ext cx="4294800" cy="4294105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11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504000" y="1368000"/>
            <a:ext cx="3874036" cy="3091979"/>
          </a:xfrm>
        </p:spPr>
        <p:txBody>
          <a:bodyPr lIns="90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11264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  <a:p>
            <a:pPr lvl="1"/>
            <a:r>
              <a:rPr lang="en-GB" noProof="0" dirty="0"/>
              <a:t>Tweede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Derde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  <p:sp>
        <p:nvSpPr>
          <p:cNvPr id="4" name="Tijdelijke aanduiding voor tekst 6"/>
          <p:cNvSpPr>
            <a:spLocks noGrp="1"/>
          </p:cNvSpPr>
          <p:nvPr>
            <p:ph type="body" sz="quarter" idx="11"/>
          </p:nvPr>
        </p:nvSpPr>
        <p:spPr>
          <a:xfrm>
            <a:off x="47858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  <a:p>
            <a:pPr lvl="1"/>
            <a:r>
              <a:rPr lang="en-GB" noProof="0" dirty="0"/>
              <a:t>Tweede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Derde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70493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  <a:p>
            <a:pPr lvl="1"/>
            <a:r>
              <a:rPr lang="en-GB" noProof="0" dirty="0"/>
              <a:t>Tweede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Derde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8401" y="1474788"/>
            <a:ext cx="4051491" cy="298608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</a:t>
            </a:r>
            <a:r>
              <a:rPr lang="en-GB" noProof="0" dirty="0" err="1"/>
              <a:t>afbeelding</a:t>
            </a:r>
            <a:r>
              <a:rPr lang="en-GB" noProof="0" dirty="0"/>
              <a:t>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9501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791075" y="1364830"/>
            <a:ext cx="4102100" cy="309763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GB" noProof="0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8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  <a:p>
            <a:pPr lvl="1"/>
            <a:r>
              <a:rPr lang="en-GB" noProof="0" dirty="0"/>
              <a:t>Tweede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Derde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9540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5" name="Tijdelijke aanduiding voor tabel 4"/>
          <p:cNvSpPr>
            <a:spLocks noGrp="1"/>
          </p:cNvSpPr>
          <p:nvPr>
            <p:ph type="tbl" sz="quarter" idx="11"/>
          </p:nvPr>
        </p:nvSpPr>
        <p:spPr>
          <a:xfrm>
            <a:off x="4791075" y="1473200"/>
            <a:ext cx="4102100" cy="298926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GB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  <a:p>
            <a:pPr lvl="1"/>
            <a:r>
              <a:rPr lang="en-GB" noProof="0" dirty="0"/>
              <a:t>Tweede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Derde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28394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o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5" name="Tijdelijke aanduiding voor SmartArt 7"/>
          <p:cNvSpPr>
            <a:spLocks noGrp="1"/>
          </p:cNvSpPr>
          <p:nvPr>
            <p:ph type="dgm" sz="quarter" idx="10"/>
          </p:nvPr>
        </p:nvSpPr>
        <p:spPr>
          <a:xfrm>
            <a:off x="493200" y="1368000"/>
            <a:ext cx="8398800" cy="309240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60759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035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multipl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/>
          </p:cNvSpPr>
          <p:nvPr>
            <p:ph type="pic" sz="quarter" idx="16" hasCustomPrompt="1"/>
          </p:nvPr>
        </p:nvSpPr>
        <p:spPr>
          <a:xfrm>
            <a:off x="2293449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logo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16" name="Tijdelijke aanduiding voor afbeelding 24"/>
          <p:cNvSpPr>
            <a:spLocks noGrp="1"/>
          </p:cNvSpPr>
          <p:nvPr>
            <p:ph type="pic" sz="quarter" idx="24" hasCustomPrompt="1"/>
          </p:nvPr>
        </p:nvSpPr>
        <p:spPr>
          <a:xfrm>
            <a:off x="3643126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logo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17" name="Tijdelijke aanduiding voor afbeelding 24"/>
          <p:cNvSpPr>
            <a:spLocks noGrp="1"/>
          </p:cNvSpPr>
          <p:nvPr>
            <p:ph type="pic" sz="quarter" idx="25" hasCustomPrompt="1"/>
          </p:nvPr>
        </p:nvSpPr>
        <p:spPr>
          <a:xfrm>
            <a:off x="4992803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logo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18" name="Tijdelijke aanduiding voor afbeelding 24"/>
          <p:cNvSpPr>
            <a:spLocks noGrp="1"/>
          </p:cNvSpPr>
          <p:nvPr>
            <p:ph type="pic" sz="quarter" idx="26" hasCustomPrompt="1"/>
          </p:nvPr>
        </p:nvSpPr>
        <p:spPr>
          <a:xfrm>
            <a:off x="6342480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op het pictogram </a:t>
            </a:r>
            <a:r>
              <a:rPr lang="en-GB" noProof="0" dirty="0" err="1"/>
              <a:t>als</a:t>
            </a:r>
            <a:r>
              <a:rPr lang="en-GB" noProof="0" dirty="0"/>
              <a:t> u </a:t>
            </a:r>
            <a:r>
              <a:rPr lang="en-GB" noProof="0" dirty="0" err="1"/>
              <a:t>een</a:t>
            </a:r>
            <a:r>
              <a:rPr lang="en-GB" noProof="0" dirty="0"/>
              <a:t> logo wilt </a:t>
            </a:r>
            <a:r>
              <a:rPr lang="en-GB" noProof="0" dirty="0" err="1"/>
              <a:t>toevoegen</a:t>
            </a:r>
            <a:endParaRPr lang="en-GB" noProof="0" dirty="0"/>
          </a:p>
        </p:txBody>
      </p:sp>
      <p:sp>
        <p:nvSpPr>
          <p:cNvPr id="2" name="Tijdelijke aanduiding voor dianumm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23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67564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op het pictogram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als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u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een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afbeelding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wilt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toevoegen</a:t>
            </a:r>
            <a:endParaRPr kumimoji="0" lang="en-GB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Tijdelijke aanduiding voor afbeelding 24"/>
          <p:cNvSpPr>
            <a:spLocks noGrp="1" noChangeAspect="1"/>
          </p:cNvSpPr>
          <p:nvPr>
            <p:ph type="pic" sz="quarter" idx="19"/>
          </p:nvPr>
        </p:nvSpPr>
        <p:spPr bwMode="auto">
          <a:xfrm>
            <a:off x="6553175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op het pictogram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als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u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een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afbeelding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wilt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toevoegen</a:t>
            </a:r>
            <a:endParaRPr kumimoji="0" lang="en-GB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5" name="Tijdelijke aanduiding voor afbeelding 24"/>
          <p:cNvSpPr>
            <a:spLocks noGrp="1" noChangeAspect="1"/>
          </p:cNvSpPr>
          <p:nvPr>
            <p:ph type="pic" sz="quarter" idx="28"/>
          </p:nvPr>
        </p:nvSpPr>
        <p:spPr bwMode="auto">
          <a:xfrm>
            <a:off x="4959012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op het pictogram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als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u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een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afbeelding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wilt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toevoegen</a:t>
            </a:r>
            <a:endParaRPr kumimoji="0" lang="en-GB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364849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op het pictogram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als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u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een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afbeelding</a:t>
            </a: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wilt </a:t>
            </a:r>
            <a:r>
              <a:rPr kumimoji="0" lang="en-GB" sz="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toevoegen</a:t>
            </a:r>
            <a:endParaRPr kumimoji="0" lang="en-GB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7" name="Tijdelijke aanduiding voor tekst 21"/>
          <p:cNvSpPr>
            <a:spLocks noGrp="1"/>
          </p:cNvSpPr>
          <p:nvPr>
            <p:ph type="body" sz="quarter" idx="20"/>
          </p:nvPr>
        </p:nvSpPr>
        <p:spPr>
          <a:xfrm>
            <a:off x="505856" y="1234871"/>
            <a:ext cx="8385731" cy="330620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28" name="Tijdelijke aanduiding voor tekst 21"/>
          <p:cNvSpPr>
            <a:spLocks noGrp="1"/>
          </p:cNvSpPr>
          <p:nvPr>
            <p:ph type="body" sz="quarter" idx="21"/>
          </p:nvPr>
        </p:nvSpPr>
        <p:spPr>
          <a:xfrm>
            <a:off x="505856" y="1648186"/>
            <a:ext cx="8385731" cy="330620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64516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>
          <a:blip r:embed="rId2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561600" y="169210"/>
            <a:ext cx="8330400" cy="576832"/>
          </a:xfrm>
          <a:prstGeom prst="rect">
            <a:avLst/>
          </a:prstGeom>
          <a:noFill/>
          <a:ln w="0">
            <a:gradFill>
              <a:gsLst>
                <a:gs pos="0">
                  <a:schemeClr val="tx1"/>
                </a:gs>
                <a:gs pos="1000">
                  <a:schemeClr val="tx1">
                    <a:alpha val="0"/>
                  </a:schemeClr>
                </a:gs>
                <a:gs pos="99000">
                  <a:srgbClr val="005172">
                    <a:alpha val="0"/>
                  </a:srgbClr>
                </a:gs>
                <a:gs pos="100000">
                  <a:schemeClr val="tx1"/>
                </a:gs>
              </a:gsLst>
              <a:lin ang="5400000" scaled="0"/>
            </a:gradFill>
          </a:ln>
        </p:spPr>
        <p:txBody>
          <a:bodyPr vert="horz" wrap="square" lIns="18000" tIns="18000" rIns="91440" bIns="180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stijl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</p:txBody>
      </p:sp>
      <p:sp>
        <p:nvSpPr>
          <p:cNvPr id="1028" name="Tijdelijke aanduiding voor tekst 23"/>
          <p:cNvSpPr>
            <a:spLocks noGrp="1"/>
          </p:cNvSpPr>
          <p:nvPr>
            <p:ph type="body" idx="1"/>
          </p:nvPr>
        </p:nvSpPr>
        <p:spPr bwMode="auto">
          <a:xfrm>
            <a:off x="501567" y="1368000"/>
            <a:ext cx="8391607" cy="309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 err="1"/>
              <a:t>Klik</a:t>
            </a:r>
            <a:r>
              <a:rPr lang="en-GB" noProof="0" dirty="0"/>
              <a:t> om de </a:t>
            </a:r>
            <a:r>
              <a:rPr lang="en-GB" noProof="0" dirty="0" err="1"/>
              <a:t>modelstijlen</a:t>
            </a:r>
            <a:r>
              <a:rPr lang="en-GB" noProof="0" dirty="0"/>
              <a:t> </a:t>
            </a:r>
            <a:r>
              <a:rPr lang="en-GB" noProof="0" dirty="0" err="1"/>
              <a:t>te</a:t>
            </a:r>
            <a:r>
              <a:rPr lang="en-GB" noProof="0" dirty="0"/>
              <a:t> </a:t>
            </a:r>
            <a:r>
              <a:rPr lang="en-GB" noProof="0" dirty="0" err="1"/>
              <a:t>bewerken</a:t>
            </a:r>
            <a:endParaRPr lang="en-GB" noProof="0" dirty="0"/>
          </a:p>
          <a:p>
            <a:pPr lvl="1"/>
            <a:r>
              <a:rPr lang="en-GB" noProof="0" dirty="0"/>
              <a:t>Tweede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Derde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3"/>
            <a:r>
              <a:rPr lang="en-GB" noProof="0" dirty="0" err="1"/>
              <a:t>Vierde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4"/>
            <a:r>
              <a:rPr lang="en-GB" noProof="0" dirty="0" err="1"/>
              <a:t>Vijfde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4"/>
            <a:endParaRPr lang="en-GB" noProof="0" dirty="0"/>
          </a:p>
        </p:txBody>
      </p:sp>
      <p:sp>
        <p:nvSpPr>
          <p:cNvPr id="4" name="Tijdelijke aanduiding voor dianummer 1"/>
          <p:cNvSpPr>
            <a:spLocks noGrp="1"/>
          </p:cNvSpPr>
          <p:nvPr>
            <p:ph type="sldNum" sz="quarter" idx="4"/>
          </p:nvPr>
        </p:nvSpPr>
        <p:spPr>
          <a:xfrm>
            <a:off x="8463600" y="4773600"/>
            <a:ext cx="468000" cy="123188"/>
          </a:xfrm>
          <a:prstGeom prst="rect">
            <a:avLst/>
          </a:prstGeom>
          <a:noFill/>
        </p:spPr>
        <p:txBody>
          <a:bodyPr wrap="square" tIns="0" rIns="36000" bIns="0" rtlCol="0">
            <a:noAutofit/>
          </a:bodyPr>
          <a:lstStyle>
            <a:lvl1pPr>
              <a:lnSpc>
                <a:spcPts val="900"/>
              </a:lnSpc>
              <a:defRPr lang="nl-NL" sz="800" smtClean="0">
                <a:latin typeface="Verdana" pitchFamily="34" charset="0"/>
              </a:defRPr>
            </a:lvl1pPr>
          </a:lstStyle>
          <a:p>
            <a:pPr algn="r"/>
            <a:fld id="{F25965E0-7062-474C-8671-DB3A3CE669B0}" type="slidenum">
              <a:rPr lang="en-GB" noProof="0" smtClean="0"/>
              <a:pPr algn="r"/>
              <a:t>‹#›</a:t>
            </a:fld>
            <a:endParaRPr lang="en-GB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F3B00-8CCC-195C-DC9E-E81D790371B2}"/>
              </a:ext>
            </a:extLst>
          </p:cNvPr>
          <p:cNvPicPr>
            <a:picLocks/>
          </p:cNvPicPr>
          <p:nvPr userDrawn="1"/>
        </p:nvPicPr>
        <p:blipFill>
          <a:blip r:embed="rId23"/>
          <a:stretch>
            <a:fillRect/>
          </a:stretch>
        </p:blipFill>
        <p:spPr bwMode="hidden"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7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68" r:id="rId8"/>
    <p:sldLayoutId id="2147483664" r:id="rId9"/>
    <p:sldLayoutId id="2147483653" r:id="rId10"/>
    <p:sldLayoutId id="2147483655" r:id="rId11"/>
    <p:sldLayoutId id="2147483656" r:id="rId12"/>
    <p:sldLayoutId id="2147483657" r:id="rId13"/>
    <p:sldLayoutId id="2147483659" r:id="rId14"/>
    <p:sldLayoutId id="2147483660" r:id="rId15"/>
    <p:sldLayoutId id="2147483661" r:id="rId16"/>
    <p:sldLayoutId id="2147483663" r:id="rId17"/>
    <p:sldLayoutId id="2147483665" r:id="rId18"/>
    <p:sldLayoutId id="2147483654" r:id="rId19"/>
    <p:sldLayoutId id="2147483666" r:id="rId20"/>
  </p:sldLayoutIdLst>
  <p:hf hdr="0" ftr="0" dt="0"/>
  <p:txStyles>
    <p:titleStyle>
      <a:lvl1pPr algn="l" rtl="0" fontAlgn="base">
        <a:lnSpc>
          <a:spcPts val="3200"/>
        </a:lnSpc>
        <a:spcBef>
          <a:spcPct val="0"/>
        </a:spcBef>
        <a:spcAft>
          <a:spcPct val="0"/>
        </a:spcAft>
        <a:defRPr sz="2600" kern="1200">
          <a:solidFill>
            <a:schemeClr val="bg2"/>
          </a:solidFill>
          <a:latin typeface="Verdana" pitchFamily="34" charset="0"/>
          <a:ea typeface="+mj-ea"/>
          <a:cs typeface="+mj-cs"/>
        </a:defRPr>
      </a:lvl1pPr>
      <a:lvl2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2pPr>
      <a:lvl3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3pPr>
      <a:lvl4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4pPr>
      <a:lvl5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5pPr>
      <a:lvl6pPr marL="4572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6pPr>
      <a:lvl7pPr marL="9144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7pPr>
      <a:lvl8pPr marL="13716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8pPr>
      <a:lvl9pPr marL="18288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9pPr>
    </p:titleStyle>
    <p:bodyStyle>
      <a:lvl1pPr marL="252413" indent="-252413" algn="l" rtl="0" fontAlgn="base">
        <a:lnSpc>
          <a:spcPts val="2400"/>
        </a:lnSpc>
        <a:spcBef>
          <a:spcPts val="1100"/>
        </a:spcBef>
        <a:spcAft>
          <a:spcPct val="0"/>
        </a:spcAft>
        <a:buClr>
          <a:schemeClr val="bg2"/>
        </a:buClr>
        <a:buSzPct val="140000"/>
        <a:buFont typeface="Wingdings" pitchFamily="2" charset="2"/>
        <a:buChar char="§"/>
        <a:defRPr sz="1800" kern="1200">
          <a:solidFill>
            <a:schemeClr val="bg2"/>
          </a:solidFill>
          <a:latin typeface="Verdana" pitchFamily="34" charset="0"/>
          <a:ea typeface="+mn-ea"/>
          <a:cs typeface="+mn-cs"/>
        </a:defRPr>
      </a:lvl1pPr>
      <a:lvl2pPr marL="982663" indent="-285750" algn="l" rtl="0" fontAlgn="base">
        <a:lnSpc>
          <a:spcPts val="2400"/>
        </a:lnSpc>
        <a:spcBef>
          <a:spcPts val="900"/>
        </a:spcBef>
        <a:spcAft>
          <a:spcPct val="0"/>
        </a:spcAft>
        <a:buClr>
          <a:schemeClr val="bg2"/>
        </a:buClr>
        <a:buSzPct val="115000"/>
        <a:buFont typeface="Verdana" pitchFamily="34" charset="0"/>
        <a:buChar char="●"/>
        <a:defRPr sz="1800" kern="1200">
          <a:solidFill>
            <a:schemeClr val="bg2"/>
          </a:solidFill>
          <a:latin typeface="Verdana" pitchFamily="34" charset="0"/>
          <a:ea typeface="+mn-ea"/>
          <a:cs typeface="+mn-cs"/>
        </a:defRPr>
      </a:lvl2pPr>
      <a:lvl3pPr marL="1879600" indent="-319088" algn="l" rtl="0" fontAlgn="base">
        <a:lnSpc>
          <a:spcPts val="2400"/>
        </a:lnSpc>
        <a:spcBef>
          <a:spcPts val="900"/>
        </a:spcBef>
        <a:spcAft>
          <a:spcPct val="0"/>
        </a:spcAft>
        <a:buSzPct val="115000"/>
        <a:buFont typeface="Verdana" pitchFamily="34" charset="0"/>
        <a:buChar char="●"/>
        <a:defRPr sz="1800" kern="1200">
          <a:solidFill>
            <a:schemeClr val="bg2"/>
          </a:solidFill>
          <a:latin typeface="Verdana" pitchFamily="34" charset="0"/>
          <a:ea typeface="+mn-ea"/>
          <a:cs typeface="+mn-cs"/>
        </a:defRPr>
      </a:lvl3pPr>
      <a:lvl4pPr marL="2692400" indent="-360363" algn="l" rtl="0" fontAlgn="base">
        <a:lnSpc>
          <a:spcPts val="2400"/>
        </a:lnSpc>
        <a:spcBef>
          <a:spcPts val="900"/>
        </a:spcBef>
        <a:spcAft>
          <a:spcPct val="0"/>
        </a:spcAft>
        <a:buSzPct val="115000"/>
        <a:buFont typeface="Verdana" pitchFamily="34" charset="0"/>
        <a:buChar char="●"/>
        <a:defRPr sz="1800" kern="1200" baseline="0">
          <a:solidFill>
            <a:schemeClr val="bg2"/>
          </a:solidFill>
          <a:latin typeface="Verdana" pitchFamily="34" charset="0"/>
          <a:ea typeface="+mn-ea"/>
          <a:cs typeface="+mn-cs"/>
        </a:defRPr>
      </a:lvl4pPr>
      <a:lvl5pPr marL="3405188" indent="-352425" algn="l" rtl="0" fontAlgn="base">
        <a:lnSpc>
          <a:spcPts val="2400"/>
        </a:lnSpc>
        <a:spcBef>
          <a:spcPts val="900"/>
        </a:spcBef>
        <a:spcAft>
          <a:spcPct val="0"/>
        </a:spcAft>
        <a:buSzPct val="115000"/>
        <a:buFont typeface="Verdana" pitchFamily="34" charset="0"/>
        <a:buChar char="●"/>
        <a:defRPr sz="1800" kern="1200">
          <a:solidFill>
            <a:schemeClr val="bg2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hyperlink" Target="mailto:xiaodong.cheng@wur.n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1600" y="169209"/>
            <a:ext cx="8330400" cy="987200"/>
          </a:xfrm>
        </p:spPr>
        <p:txBody>
          <a:bodyPr/>
          <a:lstStyle/>
          <a:p>
            <a:r>
              <a:rPr lang="en-US" altLang="zh-CN" b="1" dirty="0"/>
              <a:t>Model Predictive Control of </a:t>
            </a:r>
            <a:br>
              <a:rPr lang="en-US" altLang="zh-CN" b="1" dirty="0"/>
            </a:br>
            <a:r>
              <a:rPr lang="en-US" altLang="zh-CN" b="1" dirty="0"/>
              <a:t>Lettuce Greenhouse</a:t>
            </a:r>
            <a:endParaRPr lang="en-US" b="1" dirty="0"/>
          </a:p>
        </p:txBody>
      </p:sp>
      <p:pic>
        <p:nvPicPr>
          <p:cNvPr id="30" name="Picture Placeholder 29" descr="A black and white background with various symbols&#10;&#10;Description automatically generated">
            <a:extLst>
              <a:ext uri="{FF2B5EF4-FFF2-40B4-BE49-F238E27FC236}">
                <a16:creationId xmlns:a16="http://schemas.microsoft.com/office/drawing/2014/main" id="{B7D7BCDF-0EED-0D98-657D-DE42F12B82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17925" r="17925"/>
          <a:stretch>
            <a:fillRect/>
          </a:stretch>
        </p:blipFill>
        <p:spPr/>
      </p:pic>
      <p:pic>
        <p:nvPicPr>
          <p:cNvPr id="27" name="Picture Placeholder 26" descr="A solar panels and wind turbines on a small island&#10;&#10;Description automatically generated">
            <a:extLst>
              <a:ext uri="{FF2B5EF4-FFF2-40B4-BE49-F238E27FC236}">
                <a16:creationId xmlns:a16="http://schemas.microsoft.com/office/drawing/2014/main" id="{469490FA-3073-EE48-BFAF-FA5A53C391CC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/>
          <a:srcRect l="18195" r="18195"/>
          <a:stretch>
            <a:fillRect/>
          </a:stretch>
        </p:blipFill>
        <p:spPr/>
      </p:pic>
      <p:pic>
        <p:nvPicPr>
          <p:cNvPr id="8" name="Picture Placeholder 7" descr="A aerial view of a factory&#10;&#10;Description automatically generated">
            <a:extLst>
              <a:ext uri="{FF2B5EF4-FFF2-40B4-BE49-F238E27FC236}">
                <a16:creationId xmlns:a16="http://schemas.microsoft.com/office/drawing/2014/main" id="{94DD384F-9EC5-72F6-60B1-C3B0191B04B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24687" r="24687"/>
          <a:stretch>
            <a:fillRect/>
          </a:stretch>
        </p:blipFill>
        <p:spPr/>
      </p:pic>
      <p:pic>
        <p:nvPicPr>
          <p:cNvPr id="21" name="Picture Placeholder 20" descr="A greenhouse with rows of plants&#10;&#10;Description automatically generated">
            <a:extLst>
              <a:ext uri="{FF2B5EF4-FFF2-40B4-BE49-F238E27FC236}">
                <a16:creationId xmlns:a16="http://schemas.microsoft.com/office/drawing/2014/main" id="{FFC10FB9-D193-1FD0-CFD8-99DE71A241F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/>
          <a:srcRect l="12565" r="12565"/>
          <a:stretch>
            <a:fillRect/>
          </a:stretch>
        </p:blipFill>
        <p:spPr/>
      </p:pic>
      <p:sp>
        <p:nvSpPr>
          <p:cNvPr id="5" name="Tijdelijke aanduiding voor tekst 4"/>
          <p:cNvSpPr>
            <a:spLocks noGrp="1"/>
          </p:cNvSpPr>
          <p:nvPr>
            <p:ph type="body" sz="quarter" idx="21"/>
          </p:nvPr>
        </p:nvSpPr>
        <p:spPr>
          <a:xfrm>
            <a:off x="533934" y="1281848"/>
            <a:ext cx="8385731" cy="713588"/>
          </a:xfrm>
        </p:spPr>
        <p:txBody>
          <a:bodyPr/>
          <a:lstStyle/>
          <a:p>
            <a:r>
              <a:rPr lang="en-GB" dirty="0"/>
              <a:t>Xiaodong Cheng, Assistant Professor, (</a:t>
            </a:r>
            <a:r>
              <a:rPr lang="en-GB" dirty="0">
                <a:hlinkClick r:id="rId7"/>
              </a:rPr>
              <a:t>xiaodong.cheng@wur.nl</a:t>
            </a:r>
            <a:r>
              <a:rPr lang="en-GB" dirty="0"/>
              <a:t>)</a:t>
            </a:r>
          </a:p>
          <a:p>
            <a:r>
              <a:rPr lang="en-GB" sz="1200" dirty="0"/>
              <a:t>Mathematical and statistical methods group, Wageningen University</a:t>
            </a:r>
          </a:p>
        </p:txBody>
      </p:sp>
    </p:spTree>
    <p:extLst>
      <p:ext uri="{BB962C8B-B14F-4D97-AF65-F5344CB8AC3E}">
        <p14:creationId xmlns:p14="http://schemas.microsoft.com/office/powerpoint/2010/main" val="1983885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1A060E-DE21-015C-A534-ABD3A2112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1: Heuristic Feedforward Controller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747C28-2FC2-7B49-681B-55B34130CA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10</a:t>
            </a:fld>
            <a:endParaRPr lang="en-GB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D92F0F-2BAB-B345-AF50-BC6890C69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00" y="1115206"/>
            <a:ext cx="8475527" cy="291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35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3277AF-256D-683A-61D4-54CE35B2E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2: MPC Controller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61E738-F2A9-62B2-61DB-73F9FF381C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11</a:t>
            </a:fld>
            <a:endParaRPr lang="en-GB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52D97B-BB5A-F8EA-C28E-450D53087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44" y="784242"/>
            <a:ext cx="8376256" cy="425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73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B1430-FFB3-D7B2-5575-EF0B6474B1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2</a:t>
            </a:fld>
            <a:endParaRPr lang="en-GB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038876-65BD-2622-94FE-AA1DAA7E51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99" y="1466892"/>
            <a:ext cx="6931611" cy="34298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72">
                <a:extLst>
                  <a:ext uri="{FF2B5EF4-FFF2-40B4-BE49-F238E27FC236}">
                    <a16:creationId xmlns:a16="http://schemas.microsoft.com/office/drawing/2014/main" id="{3E307A00-9AE5-B248-CB26-E5262FE1FEB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94695504"/>
                  </p:ext>
                </p:extLst>
              </p:nvPr>
            </p:nvGraphicFramePr>
            <p:xfrm>
              <a:off x="4253322" y="108716"/>
              <a:ext cx="4811478" cy="1157574"/>
            </p:xfrm>
            <a:graphic>
              <a:graphicData uri="http://schemas.openxmlformats.org/drawingml/2006/table">
                <a:tbl>
                  <a:tblPr firstRow="1" bandRow="1">
                    <a:tableStyleId>{E8034E78-7F5D-4C2E-B375-FC64B27BC917}</a:tableStyleId>
                  </a:tblPr>
                  <a:tblGrid>
                    <a:gridCol w="1603826">
                      <a:extLst>
                        <a:ext uri="{9D8B030D-6E8A-4147-A177-3AD203B41FA5}">
                          <a16:colId xmlns:a16="http://schemas.microsoft.com/office/drawing/2014/main" val="688983592"/>
                        </a:ext>
                      </a:extLst>
                    </a:gridCol>
                    <a:gridCol w="1603826">
                      <a:extLst>
                        <a:ext uri="{9D8B030D-6E8A-4147-A177-3AD203B41FA5}">
                          <a16:colId xmlns:a16="http://schemas.microsoft.com/office/drawing/2014/main" val="2986004772"/>
                        </a:ext>
                      </a:extLst>
                    </a:gridCol>
                    <a:gridCol w="1603826">
                      <a:extLst>
                        <a:ext uri="{9D8B030D-6E8A-4147-A177-3AD203B41FA5}">
                          <a16:colId xmlns:a16="http://schemas.microsoft.com/office/drawing/2014/main" val="1205741296"/>
                        </a:ext>
                      </a:extLst>
                    </a:gridCol>
                  </a:tblGrid>
                  <a:tr h="231882"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states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disturb.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control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0061037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tx1"/>
                              </a:solidFill>
                              <a:latin typeface="+mn-lt"/>
                            </a:rPr>
                            <a:t>: dry-weight 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+mn-lt"/>
                            </a:rPr>
                            <a:t>: radiation 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: CO2 injection </a:t>
                          </a: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74955978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tx1"/>
                              </a:solidFill>
                              <a:latin typeface="+mn-lt"/>
                            </a:rPr>
                            <a:t>: indoor CO2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+mn-lt"/>
                            </a:rPr>
                            <a:t>: outdoor CO2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: ventilation </a:t>
                          </a: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36549826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tx1"/>
                              </a:solidFill>
                              <a:latin typeface="+mn-lt"/>
                            </a:rPr>
                            <a:t>: indoor temp.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+mn-lt"/>
                            </a:rPr>
                            <a:t>: outdoor temp.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: heating </a:t>
                          </a: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350077074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tx1"/>
                              </a:solidFill>
                              <a:latin typeface="+mn-lt"/>
                            </a:rPr>
                            <a:t>: indoor humidity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+mn-lt"/>
                            </a:rPr>
                            <a:t>: outdoor humidity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endParaRPr lang="en-US" sz="1000" dirty="0">
                            <a:solidFill>
                              <a:schemeClr val="tx1"/>
                            </a:solidFill>
                            <a:latin typeface="+mn-lt"/>
                          </a:endParaRP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7909494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72">
                <a:extLst>
                  <a:ext uri="{FF2B5EF4-FFF2-40B4-BE49-F238E27FC236}">
                    <a16:creationId xmlns:a16="http://schemas.microsoft.com/office/drawing/2014/main" id="{3E307A00-9AE5-B248-CB26-E5262FE1FEB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94695504"/>
                  </p:ext>
                </p:extLst>
              </p:nvPr>
            </p:nvGraphicFramePr>
            <p:xfrm>
              <a:off x="4253322" y="108716"/>
              <a:ext cx="4811478" cy="1157574"/>
            </p:xfrm>
            <a:graphic>
              <a:graphicData uri="http://schemas.openxmlformats.org/drawingml/2006/table">
                <a:tbl>
                  <a:tblPr firstRow="1" bandRow="1">
                    <a:tableStyleId>{E8034E78-7F5D-4C2E-B375-FC64B27BC917}</a:tableStyleId>
                  </a:tblPr>
                  <a:tblGrid>
                    <a:gridCol w="1603826">
                      <a:extLst>
                        <a:ext uri="{9D8B030D-6E8A-4147-A177-3AD203B41FA5}">
                          <a16:colId xmlns:a16="http://schemas.microsoft.com/office/drawing/2014/main" val="688983592"/>
                        </a:ext>
                      </a:extLst>
                    </a:gridCol>
                    <a:gridCol w="1603826">
                      <a:extLst>
                        <a:ext uri="{9D8B030D-6E8A-4147-A177-3AD203B41FA5}">
                          <a16:colId xmlns:a16="http://schemas.microsoft.com/office/drawing/2014/main" val="2986004772"/>
                        </a:ext>
                      </a:extLst>
                    </a:gridCol>
                    <a:gridCol w="1603826">
                      <a:extLst>
                        <a:ext uri="{9D8B030D-6E8A-4147-A177-3AD203B41FA5}">
                          <a16:colId xmlns:a16="http://schemas.microsoft.com/office/drawing/2014/main" val="1205741296"/>
                        </a:ext>
                      </a:extLst>
                    </a:gridCol>
                  </a:tblGrid>
                  <a:tr h="231882"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states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disturb.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control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0061037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t="-100000" r="-200379" b="-3131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l="-100380" t="-100000" r="-101141" b="-3131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l="-199621" t="-100000" r="-758" b="-3131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955978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t="-194872" r="-200379" b="-2051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l="-100380" t="-194872" r="-101141" b="-2051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l="-199621" t="-194872" r="-758" b="-20512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36549826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t="-302632" r="-200379" b="-1105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l="-100380" t="-302632" r="-101141" b="-1105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l="-199621" t="-302632" r="-758" b="-1105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0077074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t="-402632" r="-200379" b="-105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l="-100380" t="-402632" r="-101141" b="-105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000" dirty="0">
                            <a:solidFill>
                              <a:schemeClr val="tx1"/>
                            </a:solidFill>
                            <a:latin typeface="+mn-lt"/>
                          </a:endParaRP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79094940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248394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46B7FAE4-0303-90C2-B923-ED6D4AED2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97" b="33909"/>
          <a:stretch/>
        </p:blipFill>
        <p:spPr>
          <a:xfrm>
            <a:off x="1364515" y="3468545"/>
            <a:ext cx="6724569" cy="1305055"/>
          </a:xfrm>
          <a:custGeom>
            <a:avLst/>
            <a:gdLst>
              <a:gd name="connsiteX0" fmla="*/ 0 w 6724569"/>
              <a:gd name="connsiteY0" fmla="*/ 0 h 1305055"/>
              <a:gd name="connsiteX1" fmla="*/ 627626 w 6724569"/>
              <a:gd name="connsiteY1" fmla="*/ 0 h 1305055"/>
              <a:gd name="connsiteX2" fmla="*/ 1188007 w 6724569"/>
              <a:gd name="connsiteY2" fmla="*/ 0 h 1305055"/>
              <a:gd name="connsiteX3" fmla="*/ 1748388 w 6724569"/>
              <a:gd name="connsiteY3" fmla="*/ 0 h 1305055"/>
              <a:gd name="connsiteX4" fmla="*/ 2174277 w 6724569"/>
              <a:gd name="connsiteY4" fmla="*/ 0 h 1305055"/>
              <a:gd name="connsiteX5" fmla="*/ 2734658 w 6724569"/>
              <a:gd name="connsiteY5" fmla="*/ 0 h 1305055"/>
              <a:gd name="connsiteX6" fmla="*/ 3093302 w 6724569"/>
              <a:gd name="connsiteY6" fmla="*/ 0 h 1305055"/>
              <a:gd name="connsiteX7" fmla="*/ 3519191 w 6724569"/>
              <a:gd name="connsiteY7" fmla="*/ 0 h 1305055"/>
              <a:gd name="connsiteX8" fmla="*/ 3945080 w 6724569"/>
              <a:gd name="connsiteY8" fmla="*/ 0 h 1305055"/>
              <a:gd name="connsiteX9" fmla="*/ 4572707 w 6724569"/>
              <a:gd name="connsiteY9" fmla="*/ 0 h 1305055"/>
              <a:gd name="connsiteX10" fmla="*/ 4998596 w 6724569"/>
              <a:gd name="connsiteY10" fmla="*/ 0 h 1305055"/>
              <a:gd name="connsiteX11" fmla="*/ 5626223 w 6724569"/>
              <a:gd name="connsiteY11" fmla="*/ 0 h 1305055"/>
              <a:gd name="connsiteX12" fmla="*/ 5984866 w 6724569"/>
              <a:gd name="connsiteY12" fmla="*/ 0 h 1305055"/>
              <a:gd name="connsiteX13" fmla="*/ 6724569 w 6724569"/>
              <a:gd name="connsiteY13" fmla="*/ 0 h 1305055"/>
              <a:gd name="connsiteX14" fmla="*/ 6724569 w 6724569"/>
              <a:gd name="connsiteY14" fmla="*/ 408917 h 1305055"/>
              <a:gd name="connsiteX15" fmla="*/ 6724569 w 6724569"/>
              <a:gd name="connsiteY15" fmla="*/ 804784 h 1305055"/>
              <a:gd name="connsiteX16" fmla="*/ 6724569 w 6724569"/>
              <a:gd name="connsiteY16" fmla="*/ 1305055 h 1305055"/>
              <a:gd name="connsiteX17" fmla="*/ 6231434 w 6724569"/>
              <a:gd name="connsiteY17" fmla="*/ 1305055 h 1305055"/>
              <a:gd name="connsiteX18" fmla="*/ 5738299 w 6724569"/>
              <a:gd name="connsiteY18" fmla="*/ 1305055 h 1305055"/>
              <a:gd name="connsiteX19" fmla="*/ 5245164 w 6724569"/>
              <a:gd name="connsiteY19" fmla="*/ 1305055 h 1305055"/>
              <a:gd name="connsiteX20" fmla="*/ 4684783 w 6724569"/>
              <a:gd name="connsiteY20" fmla="*/ 1305055 h 1305055"/>
              <a:gd name="connsiteX21" fmla="*/ 4191648 w 6724569"/>
              <a:gd name="connsiteY21" fmla="*/ 1305055 h 1305055"/>
              <a:gd name="connsiteX22" fmla="*/ 3833004 w 6724569"/>
              <a:gd name="connsiteY22" fmla="*/ 1305055 h 1305055"/>
              <a:gd name="connsiteX23" fmla="*/ 3138132 w 6724569"/>
              <a:gd name="connsiteY23" fmla="*/ 1305055 h 1305055"/>
              <a:gd name="connsiteX24" fmla="*/ 2510506 w 6724569"/>
              <a:gd name="connsiteY24" fmla="*/ 1305055 h 1305055"/>
              <a:gd name="connsiteX25" fmla="*/ 2017371 w 6724569"/>
              <a:gd name="connsiteY25" fmla="*/ 1305055 h 1305055"/>
              <a:gd name="connsiteX26" fmla="*/ 1524236 w 6724569"/>
              <a:gd name="connsiteY26" fmla="*/ 1305055 h 1305055"/>
              <a:gd name="connsiteX27" fmla="*/ 1098346 w 6724569"/>
              <a:gd name="connsiteY27" fmla="*/ 1305055 h 1305055"/>
              <a:gd name="connsiteX28" fmla="*/ 0 w 6724569"/>
              <a:gd name="connsiteY28" fmla="*/ 1305055 h 1305055"/>
              <a:gd name="connsiteX29" fmla="*/ 0 w 6724569"/>
              <a:gd name="connsiteY29" fmla="*/ 909188 h 1305055"/>
              <a:gd name="connsiteX30" fmla="*/ 0 w 6724569"/>
              <a:gd name="connsiteY30" fmla="*/ 461119 h 1305055"/>
              <a:gd name="connsiteX31" fmla="*/ 0 w 6724569"/>
              <a:gd name="connsiteY31" fmla="*/ 0 h 130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724569" h="1305055" fill="none" extrusionOk="0">
                <a:moveTo>
                  <a:pt x="0" y="0"/>
                </a:moveTo>
                <a:cubicBezTo>
                  <a:pt x="278077" y="-35300"/>
                  <a:pt x="319663" y="28072"/>
                  <a:pt x="627626" y="0"/>
                </a:cubicBezTo>
                <a:cubicBezTo>
                  <a:pt x="935589" y="-28072"/>
                  <a:pt x="987458" y="38055"/>
                  <a:pt x="1188007" y="0"/>
                </a:cubicBezTo>
                <a:cubicBezTo>
                  <a:pt x="1388556" y="-38055"/>
                  <a:pt x="1632239" y="4227"/>
                  <a:pt x="1748388" y="0"/>
                </a:cubicBezTo>
                <a:cubicBezTo>
                  <a:pt x="1864537" y="-4227"/>
                  <a:pt x="2030778" y="14561"/>
                  <a:pt x="2174277" y="0"/>
                </a:cubicBezTo>
                <a:cubicBezTo>
                  <a:pt x="2317776" y="-14561"/>
                  <a:pt x="2465234" y="7356"/>
                  <a:pt x="2734658" y="0"/>
                </a:cubicBezTo>
                <a:cubicBezTo>
                  <a:pt x="3004082" y="-7356"/>
                  <a:pt x="2929111" y="40531"/>
                  <a:pt x="3093302" y="0"/>
                </a:cubicBezTo>
                <a:cubicBezTo>
                  <a:pt x="3257493" y="-40531"/>
                  <a:pt x="3367029" y="15968"/>
                  <a:pt x="3519191" y="0"/>
                </a:cubicBezTo>
                <a:cubicBezTo>
                  <a:pt x="3671353" y="-15968"/>
                  <a:pt x="3830604" y="37142"/>
                  <a:pt x="3945080" y="0"/>
                </a:cubicBezTo>
                <a:cubicBezTo>
                  <a:pt x="4059556" y="-37142"/>
                  <a:pt x="4268166" y="59550"/>
                  <a:pt x="4572707" y="0"/>
                </a:cubicBezTo>
                <a:cubicBezTo>
                  <a:pt x="4877248" y="-59550"/>
                  <a:pt x="4898786" y="49258"/>
                  <a:pt x="4998596" y="0"/>
                </a:cubicBezTo>
                <a:cubicBezTo>
                  <a:pt x="5098406" y="-49258"/>
                  <a:pt x="5323723" y="75060"/>
                  <a:pt x="5626223" y="0"/>
                </a:cubicBezTo>
                <a:cubicBezTo>
                  <a:pt x="5928723" y="-75060"/>
                  <a:pt x="5878498" y="24399"/>
                  <a:pt x="5984866" y="0"/>
                </a:cubicBezTo>
                <a:cubicBezTo>
                  <a:pt x="6091234" y="-24399"/>
                  <a:pt x="6392993" y="4415"/>
                  <a:pt x="6724569" y="0"/>
                </a:cubicBezTo>
                <a:cubicBezTo>
                  <a:pt x="6736214" y="182994"/>
                  <a:pt x="6689873" y="278454"/>
                  <a:pt x="6724569" y="408917"/>
                </a:cubicBezTo>
                <a:cubicBezTo>
                  <a:pt x="6759265" y="539380"/>
                  <a:pt x="6713236" y="648236"/>
                  <a:pt x="6724569" y="804784"/>
                </a:cubicBezTo>
                <a:cubicBezTo>
                  <a:pt x="6735902" y="961332"/>
                  <a:pt x="6674024" y="1135387"/>
                  <a:pt x="6724569" y="1305055"/>
                </a:cubicBezTo>
                <a:cubicBezTo>
                  <a:pt x="6610253" y="1339540"/>
                  <a:pt x="6347641" y="1254348"/>
                  <a:pt x="6231434" y="1305055"/>
                </a:cubicBezTo>
                <a:cubicBezTo>
                  <a:pt x="6115228" y="1355762"/>
                  <a:pt x="5866742" y="1271278"/>
                  <a:pt x="5738299" y="1305055"/>
                </a:cubicBezTo>
                <a:cubicBezTo>
                  <a:pt x="5609856" y="1338832"/>
                  <a:pt x="5462476" y="1285798"/>
                  <a:pt x="5245164" y="1305055"/>
                </a:cubicBezTo>
                <a:cubicBezTo>
                  <a:pt x="5027852" y="1324312"/>
                  <a:pt x="4902139" y="1241415"/>
                  <a:pt x="4684783" y="1305055"/>
                </a:cubicBezTo>
                <a:cubicBezTo>
                  <a:pt x="4467427" y="1368695"/>
                  <a:pt x="4412324" y="1291576"/>
                  <a:pt x="4191648" y="1305055"/>
                </a:cubicBezTo>
                <a:cubicBezTo>
                  <a:pt x="3970972" y="1318534"/>
                  <a:pt x="3972680" y="1293084"/>
                  <a:pt x="3833004" y="1305055"/>
                </a:cubicBezTo>
                <a:cubicBezTo>
                  <a:pt x="3693328" y="1317026"/>
                  <a:pt x="3306397" y="1298469"/>
                  <a:pt x="3138132" y="1305055"/>
                </a:cubicBezTo>
                <a:cubicBezTo>
                  <a:pt x="2969867" y="1311641"/>
                  <a:pt x="2698887" y="1274642"/>
                  <a:pt x="2510506" y="1305055"/>
                </a:cubicBezTo>
                <a:cubicBezTo>
                  <a:pt x="2322125" y="1335468"/>
                  <a:pt x="2229608" y="1301682"/>
                  <a:pt x="2017371" y="1305055"/>
                </a:cubicBezTo>
                <a:cubicBezTo>
                  <a:pt x="1805134" y="1308428"/>
                  <a:pt x="1707459" y="1260387"/>
                  <a:pt x="1524236" y="1305055"/>
                </a:cubicBezTo>
                <a:cubicBezTo>
                  <a:pt x="1341013" y="1349723"/>
                  <a:pt x="1235160" y="1294551"/>
                  <a:pt x="1098346" y="1305055"/>
                </a:cubicBezTo>
                <a:cubicBezTo>
                  <a:pt x="961532" y="1315559"/>
                  <a:pt x="261037" y="1207318"/>
                  <a:pt x="0" y="1305055"/>
                </a:cubicBezTo>
                <a:cubicBezTo>
                  <a:pt x="-36054" y="1152144"/>
                  <a:pt x="45133" y="1028715"/>
                  <a:pt x="0" y="909188"/>
                </a:cubicBezTo>
                <a:cubicBezTo>
                  <a:pt x="-45133" y="789661"/>
                  <a:pt x="24903" y="588395"/>
                  <a:pt x="0" y="461119"/>
                </a:cubicBezTo>
                <a:cubicBezTo>
                  <a:pt x="-24903" y="333843"/>
                  <a:pt x="44314" y="144148"/>
                  <a:pt x="0" y="0"/>
                </a:cubicBezTo>
                <a:close/>
              </a:path>
              <a:path w="6724569" h="1305055" stroke="0" extrusionOk="0">
                <a:moveTo>
                  <a:pt x="0" y="0"/>
                </a:moveTo>
                <a:cubicBezTo>
                  <a:pt x="101069" y="-22107"/>
                  <a:pt x="253469" y="14998"/>
                  <a:pt x="358644" y="0"/>
                </a:cubicBezTo>
                <a:cubicBezTo>
                  <a:pt x="463819" y="-14998"/>
                  <a:pt x="638851" y="45633"/>
                  <a:pt x="784533" y="0"/>
                </a:cubicBezTo>
                <a:cubicBezTo>
                  <a:pt x="930215" y="-45633"/>
                  <a:pt x="972903" y="23383"/>
                  <a:pt x="1143177" y="0"/>
                </a:cubicBezTo>
                <a:cubicBezTo>
                  <a:pt x="1313451" y="-23383"/>
                  <a:pt x="1444727" y="37411"/>
                  <a:pt x="1703557" y="0"/>
                </a:cubicBezTo>
                <a:cubicBezTo>
                  <a:pt x="1962387" y="-37411"/>
                  <a:pt x="2149680" y="72458"/>
                  <a:pt x="2331184" y="0"/>
                </a:cubicBezTo>
                <a:cubicBezTo>
                  <a:pt x="2512688" y="-72458"/>
                  <a:pt x="2603164" y="47126"/>
                  <a:pt x="2824319" y="0"/>
                </a:cubicBezTo>
                <a:cubicBezTo>
                  <a:pt x="3045475" y="-47126"/>
                  <a:pt x="3175920" y="9052"/>
                  <a:pt x="3519191" y="0"/>
                </a:cubicBezTo>
                <a:cubicBezTo>
                  <a:pt x="3862462" y="-9052"/>
                  <a:pt x="3913933" y="27319"/>
                  <a:pt x="4079572" y="0"/>
                </a:cubicBezTo>
                <a:cubicBezTo>
                  <a:pt x="4245211" y="-27319"/>
                  <a:pt x="4339580" y="22519"/>
                  <a:pt x="4438216" y="0"/>
                </a:cubicBezTo>
                <a:cubicBezTo>
                  <a:pt x="4536852" y="-22519"/>
                  <a:pt x="4895069" y="21759"/>
                  <a:pt x="5065842" y="0"/>
                </a:cubicBezTo>
                <a:cubicBezTo>
                  <a:pt x="5236615" y="-21759"/>
                  <a:pt x="5360678" y="4750"/>
                  <a:pt x="5626223" y="0"/>
                </a:cubicBezTo>
                <a:cubicBezTo>
                  <a:pt x="5891768" y="-4750"/>
                  <a:pt x="6352817" y="80387"/>
                  <a:pt x="6724569" y="0"/>
                </a:cubicBezTo>
                <a:cubicBezTo>
                  <a:pt x="6729573" y="102206"/>
                  <a:pt x="6714975" y="234770"/>
                  <a:pt x="6724569" y="421968"/>
                </a:cubicBezTo>
                <a:cubicBezTo>
                  <a:pt x="6734163" y="609166"/>
                  <a:pt x="6703971" y="731214"/>
                  <a:pt x="6724569" y="830885"/>
                </a:cubicBezTo>
                <a:cubicBezTo>
                  <a:pt x="6745167" y="930556"/>
                  <a:pt x="6682157" y="1146832"/>
                  <a:pt x="6724569" y="1305055"/>
                </a:cubicBezTo>
                <a:cubicBezTo>
                  <a:pt x="6498261" y="1306447"/>
                  <a:pt x="6403401" y="1279638"/>
                  <a:pt x="6231434" y="1305055"/>
                </a:cubicBezTo>
                <a:cubicBezTo>
                  <a:pt x="6059468" y="1330472"/>
                  <a:pt x="5915487" y="1270376"/>
                  <a:pt x="5603808" y="1305055"/>
                </a:cubicBezTo>
                <a:cubicBezTo>
                  <a:pt x="5292129" y="1339734"/>
                  <a:pt x="5254442" y="1263740"/>
                  <a:pt x="5110672" y="1305055"/>
                </a:cubicBezTo>
                <a:cubicBezTo>
                  <a:pt x="4966902" y="1346370"/>
                  <a:pt x="4810357" y="1267692"/>
                  <a:pt x="4684783" y="1305055"/>
                </a:cubicBezTo>
                <a:cubicBezTo>
                  <a:pt x="4559209" y="1342418"/>
                  <a:pt x="4317892" y="1256358"/>
                  <a:pt x="4124402" y="1305055"/>
                </a:cubicBezTo>
                <a:cubicBezTo>
                  <a:pt x="3930912" y="1353752"/>
                  <a:pt x="3834728" y="1302951"/>
                  <a:pt x="3698513" y="1305055"/>
                </a:cubicBezTo>
                <a:cubicBezTo>
                  <a:pt x="3562298" y="1307159"/>
                  <a:pt x="3422634" y="1266874"/>
                  <a:pt x="3339869" y="1305055"/>
                </a:cubicBezTo>
                <a:cubicBezTo>
                  <a:pt x="3257104" y="1343236"/>
                  <a:pt x="3024117" y="1283917"/>
                  <a:pt x="2846734" y="1305055"/>
                </a:cubicBezTo>
                <a:cubicBezTo>
                  <a:pt x="2669351" y="1326193"/>
                  <a:pt x="2602452" y="1283063"/>
                  <a:pt x="2420845" y="1305055"/>
                </a:cubicBezTo>
                <a:cubicBezTo>
                  <a:pt x="2239238" y="1327047"/>
                  <a:pt x="2024764" y="1263162"/>
                  <a:pt x="1860464" y="1305055"/>
                </a:cubicBezTo>
                <a:cubicBezTo>
                  <a:pt x="1696164" y="1346948"/>
                  <a:pt x="1575675" y="1263797"/>
                  <a:pt x="1434575" y="1305055"/>
                </a:cubicBezTo>
                <a:cubicBezTo>
                  <a:pt x="1293475" y="1346313"/>
                  <a:pt x="1196898" y="1266172"/>
                  <a:pt x="1075931" y="1305055"/>
                </a:cubicBezTo>
                <a:cubicBezTo>
                  <a:pt x="954964" y="1343938"/>
                  <a:pt x="824401" y="1264403"/>
                  <a:pt x="717287" y="1305055"/>
                </a:cubicBezTo>
                <a:cubicBezTo>
                  <a:pt x="610173" y="1345707"/>
                  <a:pt x="180804" y="1272391"/>
                  <a:pt x="0" y="1305055"/>
                </a:cubicBezTo>
                <a:cubicBezTo>
                  <a:pt x="-52659" y="1128677"/>
                  <a:pt x="29139" y="964339"/>
                  <a:pt x="0" y="856986"/>
                </a:cubicBezTo>
                <a:cubicBezTo>
                  <a:pt x="-29139" y="749633"/>
                  <a:pt x="24110" y="626354"/>
                  <a:pt x="0" y="448069"/>
                </a:cubicBezTo>
                <a:cubicBezTo>
                  <a:pt x="-24110" y="269784"/>
                  <a:pt x="32224" y="166092"/>
                  <a:pt x="0" y="0"/>
                </a:cubicBezTo>
                <a:close/>
              </a:path>
            </a:pathLst>
          </a:custGeom>
          <a:ln w="28575">
            <a:noFill/>
            <a:extLst>
              <a:ext uri="{C807C97D-BFC1-408E-A445-0C87EB9F89A2}">
                <ask:lineSketchStyleProps xmlns:ask="http://schemas.microsoft.com/office/drawing/2018/sketchyshapes" sd="107952707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8FF759E-8C21-8FB3-F729-2F6EB8AA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Greenhouse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A3147-3A6F-1DFA-8E2C-A4590624FC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3</a:t>
            </a:fld>
            <a:endParaRPr lang="en-GB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67B6F9-8DD9-7F76-5BA4-28C795BB2A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328"/>
          <a:stretch/>
        </p:blipFill>
        <p:spPr>
          <a:xfrm>
            <a:off x="851801" y="922567"/>
            <a:ext cx="7440398" cy="1566078"/>
          </a:xfrm>
          <a:custGeom>
            <a:avLst/>
            <a:gdLst>
              <a:gd name="connsiteX0" fmla="*/ 0 w 7440398"/>
              <a:gd name="connsiteY0" fmla="*/ 0 h 1566078"/>
              <a:gd name="connsiteX1" fmla="*/ 423530 w 7440398"/>
              <a:gd name="connsiteY1" fmla="*/ 0 h 1566078"/>
              <a:gd name="connsiteX2" fmla="*/ 995869 w 7440398"/>
              <a:gd name="connsiteY2" fmla="*/ 0 h 1566078"/>
              <a:gd name="connsiteX3" fmla="*/ 1344995 w 7440398"/>
              <a:gd name="connsiteY3" fmla="*/ 0 h 1566078"/>
              <a:gd name="connsiteX4" fmla="*/ 1768525 w 7440398"/>
              <a:gd name="connsiteY4" fmla="*/ 0 h 1566078"/>
              <a:gd name="connsiteX5" fmla="*/ 2192056 w 7440398"/>
              <a:gd name="connsiteY5" fmla="*/ 0 h 1566078"/>
              <a:gd name="connsiteX6" fmla="*/ 2838798 w 7440398"/>
              <a:gd name="connsiteY6" fmla="*/ 0 h 1566078"/>
              <a:gd name="connsiteX7" fmla="*/ 3262328 w 7440398"/>
              <a:gd name="connsiteY7" fmla="*/ 0 h 1566078"/>
              <a:gd name="connsiteX8" fmla="*/ 3909071 w 7440398"/>
              <a:gd name="connsiteY8" fmla="*/ 0 h 1566078"/>
              <a:gd name="connsiteX9" fmla="*/ 4258197 w 7440398"/>
              <a:gd name="connsiteY9" fmla="*/ 0 h 1566078"/>
              <a:gd name="connsiteX10" fmla="*/ 4904939 w 7440398"/>
              <a:gd name="connsiteY10" fmla="*/ 0 h 1566078"/>
              <a:gd name="connsiteX11" fmla="*/ 5328470 w 7440398"/>
              <a:gd name="connsiteY11" fmla="*/ 0 h 1566078"/>
              <a:gd name="connsiteX12" fmla="*/ 6049616 w 7440398"/>
              <a:gd name="connsiteY12" fmla="*/ 0 h 1566078"/>
              <a:gd name="connsiteX13" fmla="*/ 6547550 w 7440398"/>
              <a:gd name="connsiteY13" fmla="*/ 0 h 1566078"/>
              <a:gd name="connsiteX14" fmla="*/ 6896677 w 7440398"/>
              <a:gd name="connsiteY14" fmla="*/ 0 h 1566078"/>
              <a:gd name="connsiteX15" fmla="*/ 7440398 w 7440398"/>
              <a:gd name="connsiteY15" fmla="*/ 0 h 1566078"/>
              <a:gd name="connsiteX16" fmla="*/ 7440398 w 7440398"/>
              <a:gd name="connsiteY16" fmla="*/ 537687 h 1566078"/>
              <a:gd name="connsiteX17" fmla="*/ 7440398 w 7440398"/>
              <a:gd name="connsiteY17" fmla="*/ 1044052 h 1566078"/>
              <a:gd name="connsiteX18" fmla="*/ 7440398 w 7440398"/>
              <a:gd name="connsiteY18" fmla="*/ 1566078 h 1566078"/>
              <a:gd name="connsiteX19" fmla="*/ 7016868 w 7440398"/>
              <a:gd name="connsiteY19" fmla="*/ 1566078 h 1566078"/>
              <a:gd name="connsiteX20" fmla="*/ 6295721 w 7440398"/>
              <a:gd name="connsiteY20" fmla="*/ 1566078 h 1566078"/>
              <a:gd name="connsiteX21" fmla="*/ 5648979 w 7440398"/>
              <a:gd name="connsiteY21" fmla="*/ 1566078 h 1566078"/>
              <a:gd name="connsiteX22" fmla="*/ 5151045 w 7440398"/>
              <a:gd name="connsiteY22" fmla="*/ 1566078 h 1566078"/>
              <a:gd name="connsiteX23" fmla="*/ 4653110 w 7440398"/>
              <a:gd name="connsiteY23" fmla="*/ 1566078 h 1566078"/>
              <a:gd name="connsiteX24" fmla="*/ 4229580 w 7440398"/>
              <a:gd name="connsiteY24" fmla="*/ 1566078 h 1566078"/>
              <a:gd name="connsiteX25" fmla="*/ 3508434 w 7440398"/>
              <a:gd name="connsiteY25" fmla="*/ 1566078 h 1566078"/>
              <a:gd name="connsiteX26" fmla="*/ 3159307 w 7440398"/>
              <a:gd name="connsiteY26" fmla="*/ 1566078 h 1566078"/>
              <a:gd name="connsiteX27" fmla="*/ 2735777 w 7440398"/>
              <a:gd name="connsiteY27" fmla="*/ 1566078 h 1566078"/>
              <a:gd name="connsiteX28" fmla="*/ 2312247 w 7440398"/>
              <a:gd name="connsiteY28" fmla="*/ 1566078 h 1566078"/>
              <a:gd name="connsiteX29" fmla="*/ 1963120 w 7440398"/>
              <a:gd name="connsiteY29" fmla="*/ 1566078 h 1566078"/>
              <a:gd name="connsiteX30" fmla="*/ 1539590 w 7440398"/>
              <a:gd name="connsiteY30" fmla="*/ 1566078 h 1566078"/>
              <a:gd name="connsiteX31" fmla="*/ 892848 w 7440398"/>
              <a:gd name="connsiteY31" fmla="*/ 1566078 h 1566078"/>
              <a:gd name="connsiteX32" fmla="*/ 0 w 7440398"/>
              <a:gd name="connsiteY32" fmla="*/ 1566078 h 1566078"/>
              <a:gd name="connsiteX33" fmla="*/ 0 w 7440398"/>
              <a:gd name="connsiteY33" fmla="*/ 1091034 h 1566078"/>
              <a:gd name="connsiteX34" fmla="*/ 0 w 7440398"/>
              <a:gd name="connsiteY34" fmla="*/ 615991 h 1566078"/>
              <a:gd name="connsiteX35" fmla="*/ 0 w 7440398"/>
              <a:gd name="connsiteY35" fmla="*/ 0 h 1566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440398" h="1566078" fill="none" extrusionOk="0">
                <a:moveTo>
                  <a:pt x="0" y="0"/>
                </a:moveTo>
                <a:cubicBezTo>
                  <a:pt x="174900" y="-24405"/>
                  <a:pt x="252272" y="49492"/>
                  <a:pt x="423530" y="0"/>
                </a:cubicBezTo>
                <a:cubicBezTo>
                  <a:pt x="594788" y="-49492"/>
                  <a:pt x="745214" y="53375"/>
                  <a:pt x="995869" y="0"/>
                </a:cubicBezTo>
                <a:cubicBezTo>
                  <a:pt x="1246524" y="-53375"/>
                  <a:pt x="1202253" y="18862"/>
                  <a:pt x="1344995" y="0"/>
                </a:cubicBezTo>
                <a:cubicBezTo>
                  <a:pt x="1487737" y="-18862"/>
                  <a:pt x="1683190" y="8032"/>
                  <a:pt x="1768525" y="0"/>
                </a:cubicBezTo>
                <a:cubicBezTo>
                  <a:pt x="1853860" y="-8032"/>
                  <a:pt x="1994241" y="34563"/>
                  <a:pt x="2192056" y="0"/>
                </a:cubicBezTo>
                <a:cubicBezTo>
                  <a:pt x="2389871" y="-34563"/>
                  <a:pt x="2656367" y="51453"/>
                  <a:pt x="2838798" y="0"/>
                </a:cubicBezTo>
                <a:cubicBezTo>
                  <a:pt x="3021229" y="-51453"/>
                  <a:pt x="3164212" y="1472"/>
                  <a:pt x="3262328" y="0"/>
                </a:cubicBezTo>
                <a:cubicBezTo>
                  <a:pt x="3360444" y="-1472"/>
                  <a:pt x="3671124" y="3518"/>
                  <a:pt x="3909071" y="0"/>
                </a:cubicBezTo>
                <a:cubicBezTo>
                  <a:pt x="4147018" y="-3518"/>
                  <a:pt x="4153761" y="21198"/>
                  <a:pt x="4258197" y="0"/>
                </a:cubicBezTo>
                <a:cubicBezTo>
                  <a:pt x="4362633" y="-21198"/>
                  <a:pt x="4655840" y="51492"/>
                  <a:pt x="4904939" y="0"/>
                </a:cubicBezTo>
                <a:cubicBezTo>
                  <a:pt x="5154038" y="-51492"/>
                  <a:pt x="5177750" y="3256"/>
                  <a:pt x="5328470" y="0"/>
                </a:cubicBezTo>
                <a:cubicBezTo>
                  <a:pt x="5479190" y="-3256"/>
                  <a:pt x="5735832" y="74951"/>
                  <a:pt x="6049616" y="0"/>
                </a:cubicBezTo>
                <a:cubicBezTo>
                  <a:pt x="6363400" y="-74951"/>
                  <a:pt x="6439854" y="3356"/>
                  <a:pt x="6547550" y="0"/>
                </a:cubicBezTo>
                <a:cubicBezTo>
                  <a:pt x="6655246" y="-3356"/>
                  <a:pt x="6729997" y="20358"/>
                  <a:pt x="6896677" y="0"/>
                </a:cubicBezTo>
                <a:cubicBezTo>
                  <a:pt x="7063357" y="-20358"/>
                  <a:pt x="7314133" y="57928"/>
                  <a:pt x="7440398" y="0"/>
                </a:cubicBezTo>
                <a:cubicBezTo>
                  <a:pt x="7446486" y="265351"/>
                  <a:pt x="7388568" y="329070"/>
                  <a:pt x="7440398" y="537687"/>
                </a:cubicBezTo>
                <a:cubicBezTo>
                  <a:pt x="7492228" y="746304"/>
                  <a:pt x="7440163" y="851488"/>
                  <a:pt x="7440398" y="1044052"/>
                </a:cubicBezTo>
                <a:cubicBezTo>
                  <a:pt x="7440633" y="1236617"/>
                  <a:pt x="7401077" y="1363154"/>
                  <a:pt x="7440398" y="1566078"/>
                </a:cubicBezTo>
                <a:cubicBezTo>
                  <a:pt x="7316196" y="1571554"/>
                  <a:pt x="7191734" y="1519566"/>
                  <a:pt x="7016868" y="1566078"/>
                </a:cubicBezTo>
                <a:cubicBezTo>
                  <a:pt x="6842002" y="1612590"/>
                  <a:pt x="6480589" y="1522948"/>
                  <a:pt x="6295721" y="1566078"/>
                </a:cubicBezTo>
                <a:cubicBezTo>
                  <a:pt x="6110853" y="1609208"/>
                  <a:pt x="5857724" y="1534277"/>
                  <a:pt x="5648979" y="1566078"/>
                </a:cubicBezTo>
                <a:cubicBezTo>
                  <a:pt x="5440234" y="1597879"/>
                  <a:pt x="5322560" y="1533700"/>
                  <a:pt x="5151045" y="1566078"/>
                </a:cubicBezTo>
                <a:cubicBezTo>
                  <a:pt x="4979530" y="1598456"/>
                  <a:pt x="4878749" y="1563967"/>
                  <a:pt x="4653110" y="1566078"/>
                </a:cubicBezTo>
                <a:cubicBezTo>
                  <a:pt x="4427472" y="1568189"/>
                  <a:pt x="4411878" y="1548659"/>
                  <a:pt x="4229580" y="1566078"/>
                </a:cubicBezTo>
                <a:cubicBezTo>
                  <a:pt x="4047282" y="1583497"/>
                  <a:pt x="3751316" y="1509159"/>
                  <a:pt x="3508434" y="1566078"/>
                </a:cubicBezTo>
                <a:cubicBezTo>
                  <a:pt x="3265552" y="1622997"/>
                  <a:pt x="3229894" y="1550698"/>
                  <a:pt x="3159307" y="1566078"/>
                </a:cubicBezTo>
                <a:cubicBezTo>
                  <a:pt x="3088720" y="1581458"/>
                  <a:pt x="2861109" y="1561172"/>
                  <a:pt x="2735777" y="1566078"/>
                </a:cubicBezTo>
                <a:cubicBezTo>
                  <a:pt x="2610445" y="1570984"/>
                  <a:pt x="2452991" y="1556416"/>
                  <a:pt x="2312247" y="1566078"/>
                </a:cubicBezTo>
                <a:cubicBezTo>
                  <a:pt x="2171503" y="1575740"/>
                  <a:pt x="2066355" y="1564762"/>
                  <a:pt x="1963120" y="1566078"/>
                </a:cubicBezTo>
                <a:cubicBezTo>
                  <a:pt x="1859885" y="1567394"/>
                  <a:pt x="1637064" y="1519857"/>
                  <a:pt x="1539590" y="1566078"/>
                </a:cubicBezTo>
                <a:cubicBezTo>
                  <a:pt x="1442116" y="1612299"/>
                  <a:pt x="1157743" y="1529364"/>
                  <a:pt x="892848" y="1566078"/>
                </a:cubicBezTo>
                <a:cubicBezTo>
                  <a:pt x="627953" y="1602792"/>
                  <a:pt x="357241" y="1546752"/>
                  <a:pt x="0" y="1566078"/>
                </a:cubicBezTo>
                <a:cubicBezTo>
                  <a:pt x="-3030" y="1352067"/>
                  <a:pt x="50653" y="1228071"/>
                  <a:pt x="0" y="1091034"/>
                </a:cubicBezTo>
                <a:cubicBezTo>
                  <a:pt x="-50653" y="953997"/>
                  <a:pt x="17374" y="718793"/>
                  <a:pt x="0" y="615991"/>
                </a:cubicBezTo>
                <a:cubicBezTo>
                  <a:pt x="-17374" y="513189"/>
                  <a:pt x="49980" y="174175"/>
                  <a:pt x="0" y="0"/>
                </a:cubicBezTo>
                <a:close/>
              </a:path>
              <a:path w="7440398" h="1566078" stroke="0" extrusionOk="0">
                <a:moveTo>
                  <a:pt x="0" y="0"/>
                </a:moveTo>
                <a:cubicBezTo>
                  <a:pt x="127864" y="-39828"/>
                  <a:pt x="249588" y="19365"/>
                  <a:pt x="349126" y="0"/>
                </a:cubicBezTo>
                <a:cubicBezTo>
                  <a:pt x="448664" y="-19365"/>
                  <a:pt x="621119" y="22330"/>
                  <a:pt x="772657" y="0"/>
                </a:cubicBezTo>
                <a:cubicBezTo>
                  <a:pt x="924195" y="-22330"/>
                  <a:pt x="1008446" y="35821"/>
                  <a:pt x="1121783" y="0"/>
                </a:cubicBezTo>
                <a:cubicBezTo>
                  <a:pt x="1235120" y="-35821"/>
                  <a:pt x="1511474" y="15560"/>
                  <a:pt x="1694121" y="0"/>
                </a:cubicBezTo>
                <a:cubicBezTo>
                  <a:pt x="1876768" y="-15560"/>
                  <a:pt x="2027125" y="65669"/>
                  <a:pt x="2340864" y="0"/>
                </a:cubicBezTo>
                <a:cubicBezTo>
                  <a:pt x="2654603" y="-65669"/>
                  <a:pt x="2667067" y="31840"/>
                  <a:pt x="2838798" y="0"/>
                </a:cubicBezTo>
                <a:cubicBezTo>
                  <a:pt x="3010529" y="-31840"/>
                  <a:pt x="3210864" y="51413"/>
                  <a:pt x="3559944" y="0"/>
                </a:cubicBezTo>
                <a:cubicBezTo>
                  <a:pt x="3909024" y="-51413"/>
                  <a:pt x="3932223" y="43508"/>
                  <a:pt x="4132283" y="0"/>
                </a:cubicBezTo>
                <a:cubicBezTo>
                  <a:pt x="4332343" y="-43508"/>
                  <a:pt x="4405472" y="2815"/>
                  <a:pt x="4481409" y="0"/>
                </a:cubicBezTo>
                <a:cubicBezTo>
                  <a:pt x="4557346" y="-2815"/>
                  <a:pt x="4925502" y="69660"/>
                  <a:pt x="5128151" y="0"/>
                </a:cubicBezTo>
                <a:cubicBezTo>
                  <a:pt x="5330800" y="-69660"/>
                  <a:pt x="5458252" y="51088"/>
                  <a:pt x="5700490" y="0"/>
                </a:cubicBezTo>
                <a:cubicBezTo>
                  <a:pt x="5942728" y="-51088"/>
                  <a:pt x="6242466" y="83815"/>
                  <a:pt x="6421636" y="0"/>
                </a:cubicBezTo>
                <a:cubicBezTo>
                  <a:pt x="6600806" y="-83815"/>
                  <a:pt x="6735317" y="44662"/>
                  <a:pt x="6919570" y="0"/>
                </a:cubicBezTo>
                <a:cubicBezTo>
                  <a:pt x="7103823" y="-44662"/>
                  <a:pt x="7313204" y="54873"/>
                  <a:pt x="7440398" y="0"/>
                </a:cubicBezTo>
                <a:cubicBezTo>
                  <a:pt x="7496844" y="243985"/>
                  <a:pt x="7384433" y="355696"/>
                  <a:pt x="7440398" y="537687"/>
                </a:cubicBezTo>
                <a:cubicBezTo>
                  <a:pt x="7496363" y="719678"/>
                  <a:pt x="7388275" y="917666"/>
                  <a:pt x="7440398" y="1044052"/>
                </a:cubicBezTo>
                <a:cubicBezTo>
                  <a:pt x="7492521" y="1170439"/>
                  <a:pt x="7381529" y="1314309"/>
                  <a:pt x="7440398" y="1566078"/>
                </a:cubicBezTo>
                <a:cubicBezTo>
                  <a:pt x="7143720" y="1617264"/>
                  <a:pt x="7070179" y="1483853"/>
                  <a:pt x="6719252" y="1566078"/>
                </a:cubicBezTo>
                <a:cubicBezTo>
                  <a:pt x="6368325" y="1648303"/>
                  <a:pt x="6384663" y="1563397"/>
                  <a:pt x="6295721" y="1566078"/>
                </a:cubicBezTo>
                <a:cubicBezTo>
                  <a:pt x="6206779" y="1568759"/>
                  <a:pt x="5878613" y="1502413"/>
                  <a:pt x="5723383" y="1566078"/>
                </a:cubicBezTo>
                <a:cubicBezTo>
                  <a:pt x="5568153" y="1629743"/>
                  <a:pt x="5500525" y="1557583"/>
                  <a:pt x="5299853" y="1566078"/>
                </a:cubicBezTo>
                <a:cubicBezTo>
                  <a:pt x="5099181" y="1574573"/>
                  <a:pt x="5119265" y="1542943"/>
                  <a:pt x="4950726" y="1566078"/>
                </a:cubicBezTo>
                <a:cubicBezTo>
                  <a:pt x="4782187" y="1589213"/>
                  <a:pt x="4631140" y="1535462"/>
                  <a:pt x="4452792" y="1566078"/>
                </a:cubicBezTo>
                <a:cubicBezTo>
                  <a:pt x="4274444" y="1596694"/>
                  <a:pt x="4194295" y="1534726"/>
                  <a:pt x="4029262" y="1566078"/>
                </a:cubicBezTo>
                <a:cubicBezTo>
                  <a:pt x="3864229" y="1597430"/>
                  <a:pt x="3612321" y="1543991"/>
                  <a:pt x="3456923" y="1566078"/>
                </a:cubicBezTo>
                <a:cubicBezTo>
                  <a:pt x="3301525" y="1588165"/>
                  <a:pt x="3129621" y="1516172"/>
                  <a:pt x="3033393" y="1566078"/>
                </a:cubicBezTo>
                <a:cubicBezTo>
                  <a:pt x="2937165" y="1615984"/>
                  <a:pt x="2768309" y="1553284"/>
                  <a:pt x="2684267" y="1566078"/>
                </a:cubicBezTo>
                <a:cubicBezTo>
                  <a:pt x="2600225" y="1578872"/>
                  <a:pt x="2408121" y="1536496"/>
                  <a:pt x="2335140" y="1566078"/>
                </a:cubicBezTo>
                <a:cubicBezTo>
                  <a:pt x="2262159" y="1595660"/>
                  <a:pt x="1941853" y="1553145"/>
                  <a:pt x="1762802" y="1566078"/>
                </a:cubicBezTo>
                <a:cubicBezTo>
                  <a:pt x="1583751" y="1579011"/>
                  <a:pt x="1284577" y="1536025"/>
                  <a:pt x="1116060" y="1566078"/>
                </a:cubicBezTo>
                <a:cubicBezTo>
                  <a:pt x="947543" y="1596131"/>
                  <a:pt x="815163" y="1547476"/>
                  <a:pt x="618125" y="1566078"/>
                </a:cubicBezTo>
                <a:cubicBezTo>
                  <a:pt x="421087" y="1584680"/>
                  <a:pt x="213321" y="1525678"/>
                  <a:pt x="0" y="1566078"/>
                </a:cubicBezTo>
                <a:cubicBezTo>
                  <a:pt x="-12486" y="1352486"/>
                  <a:pt x="52183" y="1199910"/>
                  <a:pt x="0" y="1075374"/>
                </a:cubicBezTo>
                <a:cubicBezTo>
                  <a:pt x="-52183" y="950838"/>
                  <a:pt x="50047" y="736977"/>
                  <a:pt x="0" y="569008"/>
                </a:cubicBezTo>
                <a:cubicBezTo>
                  <a:pt x="-50047" y="401039"/>
                  <a:pt x="37501" y="199995"/>
                  <a:pt x="0" y="0"/>
                </a:cubicBezTo>
                <a:close/>
              </a:path>
            </a:pathLst>
          </a:custGeom>
          <a:ln w="28575">
            <a:noFill/>
            <a:extLst>
              <a:ext uri="{C807C97D-BFC1-408E-A445-0C87EB9F89A2}">
                <ask:lineSketchStyleProps xmlns:ask="http://schemas.microsoft.com/office/drawing/2018/sketchyshapes" sd="107952707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966ED7F-A162-4CB6-0271-EDB18AF060F0}"/>
              </a:ext>
            </a:extLst>
          </p:cNvPr>
          <p:cNvSpPr/>
          <p:nvPr/>
        </p:nvSpPr>
        <p:spPr>
          <a:xfrm>
            <a:off x="4226754" y="3552778"/>
            <a:ext cx="379379" cy="308579"/>
          </a:xfrm>
          <a:prstGeom prst="round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AA93046-D744-0D01-A523-2CEB325BD61F}"/>
              </a:ext>
            </a:extLst>
          </p:cNvPr>
          <p:cNvSpPr/>
          <p:nvPr/>
        </p:nvSpPr>
        <p:spPr>
          <a:xfrm>
            <a:off x="3274199" y="3997537"/>
            <a:ext cx="379379" cy="308579"/>
          </a:xfrm>
          <a:prstGeom prst="round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34BA165-7284-4E9D-D3BD-B54F1D6FDD31}"/>
              </a:ext>
            </a:extLst>
          </p:cNvPr>
          <p:cNvSpPr/>
          <p:nvPr/>
        </p:nvSpPr>
        <p:spPr>
          <a:xfrm>
            <a:off x="5818537" y="927272"/>
            <a:ext cx="379379" cy="308579"/>
          </a:xfrm>
          <a:prstGeom prst="round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7B36865-28F1-1C79-97FE-0AF4FDB7C499}"/>
              </a:ext>
            </a:extLst>
          </p:cNvPr>
          <p:cNvSpPr/>
          <p:nvPr/>
        </p:nvSpPr>
        <p:spPr>
          <a:xfrm>
            <a:off x="5439158" y="4458386"/>
            <a:ext cx="379379" cy="308579"/>
          </a:xfrm>
          <a:prstGeom prst="round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506EB10-4F90-A499-8676-E1189EBD7CCB}"/>
              </a:ext>
            </a:extLst>
          </p:cNvPr>
          <p:cNvSpPr/>
          <p:nvPr/>
        </p:nvSpPr>
        <p:spPr>
          <a:xfrm>
            <a:off x="5227365" y="3552778"/>
            <a:ext cx="379379" cy="308579"/>
          </a:xfrm>
          <a:prstGeom prst="roundRect">
            <a:avLst/>
          </a:prstGeom>
          <a:solidFill>
            <a:schemeClr val="accent2">
              <a:lumMod val="7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5F4D30E-E64B-A1AC-D74C-9958305F746C}"/>
              </a:ext>
            </a:extLst>
          </p:cNvPr>
          <p:cNvSpPr/>
          <p:nvPr/>
        </p:nvSpPr>
        <p:spPr>
          <a:xfrm>
            <a:off x="3158923" y="4458387"/>
            <a:ext cx="379379" cy="308579"/>
          </a:xfrm>
          <a:prstGeom prst="roundRect">
            <a:avLst/>
          </a:prstGeom>
          <a:solidFill>
            <a:schemeClr val="accent2">
              <a:lumMod val="7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044CE2A-64D3-78F8-60D0-80D27BAF2759}"/>
              </a:ext>
            </a:extLst>
          </p:cNvPr>
          <p:cNvSpPr/>
          <p:nvPr/>
        </p:nvSpPr>
        <p:spPr>
          <a:xfrm>
            <a:off x="4382310" y="4008899"/>
            <a:ext cx="379379" cy="308579"/>
          </a:xfrm>
          <a:prstGeom prst="round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434ACD-06B2-5A39-9F8C-36B348E81F5C}"/>
              </a:ext>
            </a:extLst>
          </p:cNvPr>
          <p:cNvSpPr txBox="1"/>
          <p:nvPr/>
        </p:nvSpPr>
        <p:spPr>
          <a:xfrm>
            <a:off x="654949" y="2720921"/>
            <a:ext cx="76372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+mn-lt"/>
              </a:rPr>
              <a:t>Change of dry weight:</a:t>
            </a:r>
          </a:p>
          <a:p>
            <a:r>
              <a:rPr lang="en-US" dirty="0">
                <a:solidFill>
                  <a:schemeClr val="tx2"/>
                </a:solidFill>
              </a:rPr>
              <a:t>Weight gain from photosynthesis </a:t>
            </a:r>
            <a:r>
              <a:rPr lang="en-US" dirty="0"/>
              <a:t>– </a:t>
            </a:r>
            <a:r>
              <a:rPr lang="en-US" dirty="0">
                <a:solidFill>
                  <a:schemeClr val="accent4"/>
                </a:solidFill>
              </a:rPr>
              <a:t>weight loss due to respiration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9DA31F5-DB3B-3401-842E-CE370BFFD075}"/>
              </a:ext>
            </a:extLst>
          </p:cNvPr>
          <p:cNvCxnSpPr>
            <a:cxnSpLocks/>
          </p:cNvCxnSpPr>
          <p:nvPr/>
        </p:nvCxnSpPr>
        <p:spPr>
          <a:xfrm>
            <a:off x="4853940" y="1324114"/>
            <a:ext cx="1871649" cy="0"/>
          </a:xfrm>
          <a:prstGeom prst="line">
            <a:avLst/>
          </a:prstGeom>
          <a:ln w="190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34B18AD-1529-B21A-EAEC-FC4D52912323}"/>
              </a:ext>
            </a:extLst>
          </p:cNvPr>
          <p:cNvSpPr/>
          <p:nvPr/>
        </p:nvSpPr>
        <p:spPr>
          <a:xfrm>
            <a:off x="5255096" y="985809"/>
            <a:ext cx="448051" cy="323560"/>
          </a:xfrm>
          <a:prstGeom prst="round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0251B59-B9BD-7283-4DB0-BA6D331AA52E}"/>
              </a:ext>
            </a:extLst>
          </p:cNvPr>
          <p:cNvSpPr/>
          <p:nvPr/>
        </p:nvSpPr>
        <p:spPr>
          <a:xfrm>
            <a:off x="6269253" y="3584212"/>
            <a:ext cx="379379" cy="308579"/>
          </a:xfrm>
          <a:prstGeom prst="round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E833ED1-109E-19CD-1CD7-FDC877E7CA91}"/>
              </a:ext>
            </a:extLst>
          </p:cNvPr>
          <p:cNvCxnSpPr>
            <a:cxnSpLocks/>
          </p:cNvCxnSpPr>
          <p:nvPr/>
        </p:nvCxnSpPr>
        <p:spPr>
          <a:xfrm>
            <a:off x="3436620" y="1324114"/>
            <a:ext cx="1257903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8F7391F5-5814-B84D-8D31-1B3090547C30}"/>
              </a:ext>
            </a:extLst>
          </p:cNvPr>
          <p:cNvSpPr/>
          <p:nvPr/>
        </p:nvSpPr>
        <p:spPr>
          <a:xfrm>
            <a:off x="4416443" y="4465021"/>
            <a:ext cx="379379" cy="308579"/>
          </a:xfrm>
          <a:prstGeom prst="round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86A3FFF1-9CCE-6BF9-2BA9-B3F1C7010203}"/>
              </a:ext>
            </a:extLst>
          </p:cNvPr>
          <p:cNvSpPr/>
          <p:nvPr/>
        </p:nvSpPr>
        <p:spPr>
          <a:xfrm>
            <a:off x="6535899" y="4458385"/>
            <a:ext cx="444021" cy="308579"/>
          </a:xfrm>
          <a:prstGeom prst="round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953417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3" grpId="0" animBg="1"/>
      <p:bldP spid="16" grpId="0" animBg="1"/>
      <p:bldP spid="17" grpId="0" animBg="1"/>
      <p:bldP spid="20" grpId="0"/>
      <p:bldP spid="24" grpId="0" animBg="1"/>
      <p:bldP spid="25" grpId="0" animBg="1"/>
      <p:bldP spid="31" grpId="0" animBg="1"/>
      <p:bldP spid="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FF759E-8C21-8FB3-F729-2F6EB8AA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Greenhouse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A3147-3A6F-1DFA-8E2C-A4590624FC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4</a:t>
            </a:fld>
            <a:endParaRPr lang="en-GB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67B6F9-8DD9-7F76-5BA4-28C795BB2A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328"/>
          <a:stretch/>
        </p:blipFill>
        <p:spPr>
          <a:xfrm>
            <a:off x="851801" y="922567"/>
            <a:ext cx="7440398" cy="1566078"/>
          </a:xfrm>
          <a:custGeom>
            <a:avLst/>
            <a:gdLst>
              <a:gd name="connsiteX0" fmla="*/ 0 w 7440398"/>
              <a:gd name="connsiteY0" fmla="*/ 0 h 1566078"/>
              <a:gd name="connsiteX1" fmla="*/ 423530 w 7440398"/>
              <a:gd name="connsiteY1" fmla="*/ 0 h 1566078"/>
              <a:gd name="connsiteX2" fmla="*/ 995869 w 7440398"/>
              <a:gd name="connsiteY2" fmla="*/ 0 h 1566078"/>
              <a:gd name="connsiteX3" fmla="*/ 1344995 w 7440398"/>
              <a:gd name="connsiteY3" fmla="*/ 0 h 1566078"/>
              <a:gd name="connsiteX4" fmla="*/ 1768525 w 7440398"/>
              <a:gd name="connsiteY4" fmla="*/ 0 h 1566078"/>
              <a:gd name="connsiteX5" fmla="*/ 2192056 w 7440398"/>
              <a:gd name="connsiteY5" fmla="*/ 0 h 1566078"/>
              <a:gd name="connsiteX6" fmla="*/ 2838798 w 7440398"/>
              <a:gd name="connsiteY6" fmla="*/ 0 h 1566078"/>
              <a:gd name="connsiteX7" fmla="*/ 3262328 w 7440398"/>
              <a:gd name="connsiteY7" fmla="*/ 0 h 1566078"/>
              <a:gd name="connsiteX8" fmla="*/ 3909071 w 7440398"/>
              <a:gd name="connsiteY8" fmla="*/ 0 h 1566078"/>
              <a:gd name="connsiteX9" fmla="*/ 4258197 w 7440398"/>
              <a:gd name="connsiteY9" fmla="*/ 0 h 1566078"/>
              <a:gd name="connsiteX10" fmla="*/ 4904939 w 7440398"/>
              <a:gd name="connsiteY10" fmla="*/ 0 h 1566078"/>
              <a:gd name="connsiteX11" fmla="*/ 5328470 w 7440398"/>
              <a:gd name="connsiteY11" fmla="*/ 0 h 1566078"/>
              <a:gd name="connsiteX12" fmla="*/ 6049616 w 7440398"/>
              <a:gd name="connsiteY12" fmla="*/ 0 h 1566078"/>
              <a:gd name="connsiteX13" fmla="*/ 6547550 w 7440398"/>
              <a:gd name="connsiteY13" fmla="*/ 0 h 1566078"/>
              <a:gd name="connsiteX14" fmla="*/ 6896677 w 7440398"/>
              <a:gd name="connsiteY14" fmla="*/ 0 h 1566078"/>
              <a:gd name="connsiteX15" fmla="*/ 7440398 w 7440398"/>
              <a:gd name="connsiteY15" fmla="*/ 0 h 1566078"/>
              <a:gd name="connsiteX16" fmla="*/ 7440398 w 7440398"/>
              <a:gd name="connsiteY16" fmla="*/ 537687 h 1566078"/>
              <a:gd name="connsiteX17" fmla="*/ 7440398 w 7440398"/>
              <a:gd name="connsiteY17" fmla="*/ 1044052 h 1566078"/>
              <a:gd name="connsiteX18" fmla="*/ 7440398 w 7440398"/>
              <a:gd name="connsiteY18" fmla="*/ 1566078 h 1566078"/>
              <a:gd name="connsiteX19" fmla="*/ 7016868 w 7440398"/>
              <a:gd name="connsiteY19" fmla="*/ 1566078 h 1566078"/>
              <a:gd name="connsiteX20" fmla="*/ 6295721 w 7440398"/>
              <a:gd name="connsiteY20" fmla="*/ 1566078 h 1566078"/>
              <a:gd name="connsiteX21" fmla="*/ 5648979 w 7440398"/>
              <a:gd name="connsiteY21" fmla="*/ 1566078 h 1566078"/>
              <a:gd name="connsiteX22" fmla="*/ 5151045 w 7440398"/>
              <a:gd name="connsiteY22" fmla="*/ 1566078 h 1566078"/>
              <a:gd name="connsiteX23" fmla="*/ 4653110 w 7440398"/>
              <a:gd name="connsiteY23" fmla="*/ 1566078 h 1566078"/>
              <a:gd name="connsiteX24" fmla="*/ 4229580 w 7440398"/>
              <a:gd name="connsiteY24" fmla="*/ 1566078 h 1566078"/>
              <a:gd name="connsiteX25" fmla="*/ 3508434 w 7440398"/>
              <a:gd name="connsiteY25" fmla="*/ 1566078 h 1566078"/>
              <a:gd name="connsiteX26" fmla="*/ 3159307 w 7440398"/>
              <a:gd name="connsiteY26" fmla="*/ 1566078 h 1566078"/>
              <a:gd name="connsiteX27" fmla="*/ 2735777 w 7440398"/>
              <a:gd name="connsiteY27" fmla="*/ 1566078 h 1566078"/>
              <a:gd name="connsiteX28" fmla="*/ 2312247 w 7440398"/>
              <a:gd name="connsiteY28" fmla="*/ 1566078 h 1566078"/>
              <a:gd name="connsiteX29" fmla="*/ 1963120 w 7440398"/>
              <a:gd name="connsiteY29" fmla="*/ 1566078 h 1566078"/>
              <a:gd name="connsiteX30" fmla="*/ 1539590 w 7440398"/>
              <a:gd name="connsiteY30" fmla="*/ 1566078 h 1566078"/>
              <a:gd name="connsiteX31" fmla="*/ 892848 w 7440398"/>
              <a:gd name="connsiteY31" fmla="*/ 1566078 h 1566078"/>
              <a:gd name="connsiteX32" fmla="*/ 0 w 7440398"/>
              <a:gd name="connsiteY32" fmla="*/ 1566078 h 1566078"/>
              <a:gd name="connsiteX33" fmla="*/ 0 w 7440398"/>
              <a:gd name="connsiteY33" fmla="*/ 1091034 h 1566078"/>
              <a:gd name="connsiteX34" fmla="*/ 0 w 7440398"/>
              <a:gd name="connsiteY34" fmla="*/ 615991 h 1566078"/>
              <a:gd name="connsiteX35" fmla="*/ 0 w 7440398"/>
              <a:gd name="connsiteY35" fmla="*/ 0 h 1566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440398" h="1566078" fill="none" extrusionOk="0">
                <a:moveTo>
                  <a:pt x="0" y="0"/>
                </a:moveTo>
                <a:cubicBezTo>
                  <a:pt x="174900" y="-24405"/>
                  <a:pt x="252272" y="49492"/>
                  <a:pt x="423530" y="0"/>
                </a:cubicBezTo>
                <a:cubicBezTo>
                  <a:pt x="594788" y="-49492"/>
                  <a:pt x="745214" y="53375"/>
                  <a:pt x="995869" y="0"/>
                </a:cubicBezTo>
                <a:cubicBezTo>
                  <a:pt x="1246524" y="-53375"/>
                  <a:pt x="1202253" y="18862"/>
                  <a:pt x="1344995" y="0"/>
                </a:cubicBezTo>
                <a:cubicBezTo>
                  <a:pt x="1487737" y="-18862"/>
                  <a:pt x="1683190" y="8032"/>
                  <a:pt x="1768525" y="0"/>
                </a:cubicBezTo>
                <a:cubicBezTo>
                  <a:pt x="1853860" y="-8032"/>
                  <a:pt x="1994241" y="34563"/>
                  <a:pt x="2192056" y="0"/>
                </a:cubicBezTo>
                <a:cubicBezTo>
                  <a:pt x="2389871" y="-34563"/>
                  <a:pt x="2656367" y="51453"/>
                  <a:pt x="2838798" y="0"/>
                </a:cubicBezTo>
                <a:cubicBezTo>
                  <a:pt x="3021229" y="-51453"/>
                  <a:pt x="3164212" y="1472"/>
                  <a:pt x="3262328" y="0"/>
                </a:cubicBezTo>
                <a:cubicBezTo>
                  <a:pt x="3360444" y="-1472"/>
                  <a:pt x="3671124" y="3518"/>
                  <a:pt x="3909071" y="0"/>
                </a:cubicBezTo>
                <a:cubicBezTo>
                  <a:pt x="4147018" y="-3518"/>
                  <a:pt x="4153761" y="21198"/>
                  <a:pt x="4258197" y="0"/>
                </a:cubicBezTo>
                <a:cubicBezTo>
                  <a:pt x="4362633" y="-21198"/>
                  <a:pt x="4655840" y="51492"/>
                  <a:pt x="4904939" y="0"/>
                </a:cubicBezTo>
                <a:cubicBezTo>
                  <a:pt x="5154038" y="-51492"/>
                  <a:pt x="5177750" y="3256"/>
                  <a:pt x="5328470" y="0"/>
                </a:cubicBezTo>
                <a:cubicBezTo>
                  <a:pt x="5479190" y="-3256"/>
                  <a:pt x="5735832" y="74951"/>
                  <a:pt x="6049616" y="0"/>
                </a:cubicBezTo>
                <a:cubicBezTo>
                  <a:pt x="6363400" y="-74951"/>
                  <a:pt x="6439854" y="3356"/>
                  <a:pt x="6547550" y="0"/>
                </a:cubicBezTo>
                <a:cubicBezTo>
                  <a:pt x="6655246" y="-3356"/>
                  <a:pt x="6729997" y="20358"/>
                  <a:pt x="6896677" y="0"/>
                </a:cubicBezTo>
                <a:cubicBezTo>
                  <a:pt x="7063357" y="-20358"/>
                  <a:pt x="7314133" y="57928"/>
                  <a:pt x="7440398" y="0"/>
                </a:cubicBezTo>
                <a:cubicBezTo>
                  <a:pt x="7446486" y="265351"/>
                  <a:pt x="7388568" y="329070"/>
                  <a:pt x="7440398" y="537687"/>
                </a:cubicBezTo>
                <a:cubicBezTo>
                  <a:pt x="7492228" y="746304"/>
                  <a:pt x="7440163" y="851488"/>
                  <a:pt x="7440398" y="1044052"/>
                </a:cubicBezTo>
                <a:cubicBezTo>
                  <a:pt x="7440633" y="1236617"/>
                  <a:pt x="7401077" y="1363154"/>
                  <a:pt x="7440398" y="1566078"/>
                </a:cubicBezTo>
                <a:cubicBezTo>
                  <a:pt x="7316196" y="1571554"/>
                  <a:pt x="7191734" y="1519566"/>
                  <a:pt x="7016868" y="1566078"/>
                </a:cubicBezTo>
                <a:cubicBezTo>
                  <a:pt x="6842002" y="1612590"/>
                  <a:pt x="6480589" y="1522948"/>
                  <a:pt x="6295721" y="1566078"/>
                </a:cubicBezTo>
                <a:cubicBezTo>
                  <a:pt x="6110853" y="1609208"/>
                  <a:pt x="5857724" y="1534277"/>
                  <a:pt x="5648979" y="1566078"/>
                </a:cubicBezTo>
                <a:cubicBezTo>
                  <a:pt x="5440234" y="1597879"/>
                  <a:pt x="5322560" y="1533700"/>
                  <a:pt x="5151045" y="1566078"/>
                </a:cubicBezTo>
                <a:cubicBezTo>
                  <a:pt x="4979530" y="1598456"/>
                  <a:pt x="4878749" y="1563967"/>
                  <a:pt x="4653110" y="1566078"/>
                </a:cubicBezTo>
                <a:cubicBezTo>
                  <a:pt x="4427472" y="1568189"/>
                  <a:pt x="4411878" y="1548659"/>
                  <a:pt x="4229580" y="1566078"/>
                </a:cubicBezTo>
                <a:cubicBezTo>
                  <a:pt x="4047282" y="1583497"/>
                  <a:pt x="3751316" y="1509159"/>
                  <a:pt x="3508434" y="1566078"/>
                </a:cubicBezTo>
                <a:cubicBezTo>
                  <a:pt x="3265552" y="1622997"/>
                  <a:pt x="3229894" y="1550698"/>
                  <a:pt x="3159307" y="1566078"/>
                </a:cubicBezTo>
                <a:cubicBezTo>
                  <a:pt x="3088720" y="1581458"/>
                  <a:pt x="2861109" y="1561172"/>
                  <a:pt x="2735777" y="1566078"/>
                </a:cubicBezTo>
                <a:cubicBezTo>
                  <a:pt x="2610445" y="1570984"/>
                  <a:pt x="2452991" y="1556416"/>
                  <a:pt x="2312247" y="1566078"/>
                </a:cubicBezTo>
                <a:cubicBezTo>
                  <a:pt x="2171503" y="1575740"/>
                  <a:pt x="2066355" y="1564762"/>
                  <a:pt x="1963120" y="1566078"/>
                </a:cubicBezTo>
                <a:cubicBezTo>
                  <a:pt x="1859885" y="1567394"/>
                  <a:pt x="1637064" y="1519857"/>
                  <a:pt x="1539590" y="1566078"/>
                </a:cubicBezTo>
                <a:cubicBezTo>
                  <a:pt x="1442116" y="1612299"/>
                  <a:pt x="1157743" y="1529364"/>
                  <a:pt x="892848" y="1566078"/>
                </a:cubicBezTo>
                <a:cubicBezTo>
                  <a:pt x="627953" y="1602792"/>
                  <a:pt x="357241" y="1546752"/>
                  <a:pt x="0" y="1566078"/>
                </a:cubicBezTo>
                <a:cubicBezTo>
                  <a:pt x="-3030" y="1352067"/>
                  <a:pt x="50653" y="1228071"/>
                  <a:pt x="0" y="1091034"/>
                </a:cubicBezTo>
                <a:cubicBezTo>
                  <a:pt x="-50653" y="953997"/>
                  <a:pt x="17374" y="718793"/>
                  <a:pt x="0" y="615991"/>
                </a:cubicBezTo>
                <a:cubicBezTo>
                  <a:pt x="-17374" y="513189"/>
                  <a:pt x="49980" y="174175"/>
                  <a:pt x="0" y="0"/>
                </a:cubicBezTo>
                <a:close/>
              </a:path>
              <a:path w="7440398" h="1566078" stroke="0" extrusionOk="0">
                <a:moveTo>
                  <a:pt x="0" y="0"/>
                </a:moveTo>
                <a:cubicBezTo>
                  <a:pt x="127864" y="-39828"/>
                  <a:pt x="249588" y="19365"/>
                  <a:pt x="349126" y="0"/>
                </a:cubicBezTo>
                <a:cubicBezTo>
                  <a:pt x="448664" y="-19365"/>
                  <a:pt x="621119" y="22330"/>
                  <a:pt x="772657" y="0"/>
                </a:cubicBezTo>
                <a:cubicBezTo>
                  <a:pt x="924195" y="-22330"/>
                  <a:pt x="1008446" y="35821"/>
                  <a:pt x="1121783" y="0"/>
                </a:cubicBezTo>
                <a:cubicBezTo>
                  <a:pt x="1235120" y="-35821"/>
                  <a:pt x="1511474" y="15560"/>
                  <a:pt x="1694121" y="0"/>
                </a:cubicBezTo>
                <a:cubicBezTo>
                  <a:pt x="1876768" y="-15560"/>
                  <a:pt x="2027125" y="65669"/>
                  <a:pt x="2340864" y="0"/>
                </a:cubicBezTo>
                <a:cubicBezTo>
                  <a:pt x="2654603" y="-65669"/>
                  <a:pt x="2667067" y="31840"/>
                  <a:pt x="2838798" y="0"/>
                </a:cubicBezTo>
                <a:cubicBezTo>
                  <a:pt x="3010529" y="-31840"/>
                  <a:pt x="3210864" y="51413"/>
                  <a:pt x="3559944" y="0"/>
                </a:cubicBezTo>
                <a:cubicBezTo>
                  <a:pt x="3909024" y="-51413"/>
                  <a:pt x="3932223" y="43508"/>
                  <a:pt x="4132283" y="0"/>
                </a:cubicBezTo>
                <a:cubicBezTo>
                  <a:pt x="4332343" y="-43508"/>
                  <a:pt x="4405472" y="2815"/>
                  <a:pt x="4481409" y="0"/>
                </a:cubicBezTo>
                <a:cubicBezTo>
                  <a:pt x="4557346" y="-2815"/>
                  <a:pt x="4925502" y="69660"/>
                  <a:pt x="5128151" y="0"/>
                </a:cubicBezTo>
                <a:cubicBezTo>
                  <a:pt x="5330800" y="-69660"/>
                  <a:pt x="5458252" y="51088"/>
                  <a:pt x="5700490" y="0"/>
                </a:cubicBezTo>
                <a:cubicBezTo>
                  <a:pt x="5942728" y="-51088"/>
                  <a:pt x="6242466" y="83815"/>
                  <a:pt x="6421636" y="0"/>
                </a:cubicBezTo>
                <a:cubicBezTo>
                  <a:pt x="6600806" y="-83815"/>
                  <a:pt x="6735317" y="44662"/>
                  <a:pt x="6919570" y="0"/>
                </a:cubicBezTo>
                <a:cubicBezTo>
                  <a:pt x="7103823" y="-44662"/>
                  <a:pt x="7313204" y="54873"/>
                  <a:pt x="7440398" y="0"/>
                </a:cubicBezTo>
                <a:cubicBezTo>
                  <a:pt x="7496844" y="243985"/>
                  <a:pt x="7384433" y="355696"/>
                  <a:pt x="7440398" y="537687"/>
                </a:cubicBezTo>
                <a:cubicBezTo>
                  <a:pt x="7496363" y="719678"/>
                  <a:pt x="7388275" y="917666"/>
                  <a:pt x="7440398" y="1044052"/>
                </a:cubicBezTo>
                <a:cubicBezTo>
                  <a:pt x="7492521" y="1170439"/>
                  <a:pt x="7381529" y="1314309"/>
                  <a:pt x="7440398" y="1566078"/>
                </a:cubicBezTo>
                <a:cubicBezTo>
                  <a:pt x="7143720" y="1617264"/>
                  <a:pt x="7070179" y="1483853"/>
                  <a:pt x="6719252" y="1566078"/>
                </a:cubicBezTo>
                <a:cubicBezTo>
                  <a:pt x="6368325" y="1648303"/>
                  <a:pt x="6384663" y="1563397"/>
                  <a:pt x="6295721" y="1566078"/>
                </a:cubicBezTo>
                <a:cubicBezTo>
                  <a:pt x="6206779" y="1568759"/>
                  <a:pt x="5878613" y="1502413"/>
                  <a:pt x="5723383" y="1566078"/>
                </a:cubicBezTo>
                <a:cubicBezTo>
                  <a:pt x="5568153" y="1629743"/>
                  <a:pt x="5500525" y="1557583"/>
                  <a:pt x="5299853" y="1566078"/>
                </a:cubicBezTo>
                <a:cubicBezTo>
                  <a:pt x="5099181" y="1574573"/>
                  <a:pt x="5119265" y="1542943"/>
                  <a:pt x="4950726" y="1566078"/>
                </a:cubicBezTo>
                <a:cubicBezTo>
                  <a:pt x="4782187" y="1589213"/>
                  <a:pt x="4631140" y="1535462"/>
                  <a:pt x="4452792" y="1566078"/>
                </a:cubicBezTo>
                <a:cubicBezTo>
                  <a:pt x="4274444" y="1596694"/>
                  <a:pt x="4194295" y="1534726"/>
                  <a:pt x="4029262" y="1566078"/>
                </a:cubicBezTo>
                <a:cubicBezTo>
                  <a:pt x="3864229" y="1597430"/>
                  <a:pt x="3612321" y="1543991"/>
                  <a:pt x="3456923" y="1566078"/>
                </a:cubicBezTo>
                <a:cubicBezTo>
                  <a:pt x="3301525" y="1588165"/>
                  <a:pt x="3129621" y="1516172"/>
                  <a:pt x="3033393" y="1566078"/>
                </a:cubicBezTo>
                <a:cubicBezTo>
                  <a:pt x="2937165" y="1615984"/>
                  <a:pt x="2768309" y="1553284"/>
                  <a:pt x="2684267" y="1566078"/>
                </a:cubicBezTo>
                <a:cubicBezTo>
                  <a:pt x="2600225" y="1578872"/>
                  <a:pt x="2408121" y="1536496"/>
                  <a:pt x="2335140" y="1566078"/>
                </a:cubicBezTo>
                <a:cubicBezTo>
                  <a:pt x="2262159" y="1595660"/>
                  <a:pt x="1941853" y="1553145"/>
                  <a:pt x="1762802" y="1566078"/>
                </a:cubicBezTo>
                <a:cubicBezTo>
                  <a:pt x="1583751" y="1579011"/>
                  <a:pt x="1284577" y="1536025"/>
                  <a:pt x="1116060" y="1566078"/>
                </a:cubicBezTo>
                <a:cubicBezTo>
                  <a:pt x="947543" y="1596131"/>
                  <a:pt x="815163" y="1547476"/>
                  <a:pt x="618125" y="1566078"/>
                </a:cubicBezTo>
                <a:cubicBezTo>
                  <a:pt x="421087" y="1584680"/>
                  <a:pt x="213321" y="1525678"/>
                  <a:pt x="0" y="1566078"/>
                </a:cubicBezTo>
                <a:cubicBezTo>
                  <a:pt x="-12486" y="1352486"/>
                  <a:pt x="52183" y="1199910"/>
                  <a:pt x="0" y="1075374"/>
                </a:cubicBezTo>
                <a:cubicBezTo>
                  <a:pt x="-52183" y="950838"/>
                  <a:pt x="50047" y="736977"/>
                  <a:pt x="0" y="569008"/>
                </a:cubicBezTo>
                <a:cubicBezTo>
                  <a:pt x="-50047" y="401039"/>
                  <a:pt x="37501" y="199995"/>
                  <a:pt x="0" y="0"/>
                </a:cubicBezTo>
                <a:close/>
              </a:path>
            </a:pathLst>
          </a:custGeom>
          <a:ln w="28575">
            <a:noFill/>
            <a:extLst>
              <a:ext uri="{C807C97D-BFC1-408E-A445-0C87EB9F89A2}">
                <ask:lineSketchStyleProps xmlns:ask="http://schemas.microsoft.com/office/drawing/2018/sketchyshapes" sd="107952707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1434ACD-06B2-5A39-9F8C-36B348E81F5C}"/>
              </a:ext>
            </a:extLst>
          </p:cNvPr>
          <p:cNvSpPr txBox="1"/>
          <p:nvPr/>
        </p:nvSpPr>
        <p:spPr>
          <a:xfrm>
            <a:off x="654949" y="2720921"/>
            <a:ext cx="763724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+mn-lt"/>
              </a:rPr>
              <a:t>Change of indoor </a:t>
            </a:r>
            <a:r>
              <a:rPr lang="en-US" sz="2000" dirty="0"/>
              <a:t>CO₂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concentration:</a:t>
            </a:r>
          </a:p>
          <a:p>
            <a:r>
              <a:rPr lang="en-US" dirty="0"/>
              <a:t>–</a:t>
            </a:r>
            <a:r>
              <a:rPr lang="en-US" altLang="zh-CN" dirty="0">
                <a:solidFill>
                  <a:schemeClr val="tx2"/>
                </a:solidFill>
              </a:rPr>
              <a:t> Consumption of </a:t>
            </a:r>
            <a:r>
              <a:rPr lang="en-US" dirty="0">
                <a:solidFill>
                  <a:schemeClr val="tx2"/>
                </a:solidFill>
              </a:rPr>
              <a:t>photosynthesis </a:t>
            </a:r>
            <a:r>
              <a:rPr lang="en-US" dirty="0"/>
              <a:t>+ </a:t>
            </a:r>
            <a:r>
              <a:rPr lang="en-US" dirty="0">
                <a:solidFill>
                  <a:schemeClr val="accent4"/>
                </a:solidFill>
              </a:rPr>
              <a:t>increase due to respiration</a:t>
            </a:r>
          </a:p>
          <a:p>
            <a:r>
              <a:rPr lang="en-US" dirty="0">
                <a:solidFill>
                  <a:schemeClr val="accent4"/>
                </a:solidFill>
              </a:rPr>
              <a:t>   </a:t>
            </a:r>
            <a:r>
              <a:rPr lang="en-US" dirty="0"/>
              <a:t>+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CO2 injection </a:t>
            </a:r>
            <a:r>
              <a:rPr lang="en-US" dirty="0"/>
              <a:t>– </a:t>
            </a: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the mass exchange of CO</a:t>
            </a:r>
            <a:r>
              <a:rPr lang="en-US" baseline="-25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2</a:t>
            </a: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through the vents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085EFE8-9C04-8B62-26E2-6FEA13F8450F}"/>
              </a:ext>
            </a:extLst>
          </p:cNvPr>
          <p:cNvCxnSpPr>
            <a:cxnSpLocks/>
          </p:cNvCxnSpPr>
          <p:nvPr/>
        </p:nvCxnSpPr>
        <p:spPr>
          <a:xfrm>
            <a:off x="2648383" y="1705114"/>
            <a:ext cx="1005195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C1C30B-C694-5BA3-325E-D4B3E27B2E1E}"/>
              </a:ext>
            </a:extLst>
          </p:cNvPr>
          <p:cNvCxnSpPr>
            <a:cxnSpLocks/>
          </p:cNvCxnSpPr>
          <p:nvPr/>
        </p:nvCxnSpPr>
        <p:spPr>
          <a:xfrm>
            <a:off x="3859997" y="1705114"/>
            <a:ext cx="1871649" cy="0"/>
          </a:xfrm>
          <a:prstGeom prst="line">
            <a:avLst/>
          </a:prstGeom>
          <a:ln w="190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73903DC-AD7A-6C66-13D1-356D66A6F0BC}"/>
              </a:ext>
            </a:extLst>
          </p:cNvPr>
          <p:cNvCxnSpPr>
            <a:cxnSpLocks/>
          </p:cNvCxnSpPr>
          <p:nvPr/>
        </p:nvCxnSpPr>
        <p:spPr>
          <a:xfrm>
            <a:off x="7133755" y="1705114"/>
            <a:ext cx="935825" cy="0"/>
          </a:xfrm>
          <a:prstGeom prst="line">
            <a:avLst/>
          </a:prstGeom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F199795-D165-5CF0-6D32-2BC0537776E1}"/>
              </a:ext>
            </a:extLst>
          </p:cNvPr>
          <p:cNvCxnSpPr>
            <a:cxnSpLocks/>
          </p:cNvCxnSpPr>
          <p:nvPr/>
        </p:nvCxnSpPr>
        <p:spPr>
          <a:xfrm>
            <a:off x="6044095" y="1705114"/>
            <a:ext cx="9358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E55D8443-0835-5DDE-15D2-3A03578581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670" b="25918"/>
          <a:stretch/>
        </p:blipFill>
        <p:spPr>
          <a:xfrm>
            <a:off x="493020" y="3816204"/>
            <a:ext cx="6919564" cy="404729"/>
          </a:xfrm>
          <a:custGeom>
            <a:avLst/>
            <a:gdLst>
              <a:gd name="connsiteX0" fmla="*/ 0 w 6919564"/>
              <a:gd name="connsiteY0" fmla="*/ 0 h 404729"/>
              <a:gd name="connsiteX1" fmla="*/ 715022 w 6919564"/>
              <a:gd name="connsiteY1" fmla="*/ 0 h 404729"/>
              <a:gd name="connsiteX2" fmla="*/ 1360848 w 6919564"/>
              <a:gd name="connsiteY2" fmla="*/ 0 h 404729"/>
              <a:gd name="connsiteX3" fmla="*/ 1937478 w 6919564"/>
              <a:gd name="connsiteY3" fmla="*/ 0 h 404729"/>
              <a:gd name="connsiteX4" fmla="*/ 2583304 w 6919564"/>
              <a:gd name="connsiteY4" fmla="*/ 0 h 404729"/>
              <a:gd name="connsiteX5" fmla="*/ 3229130 w 6919564"/>
              <a:gd name="connsiteY5" fmla="*/ 0 h 404729"/>
              <a:gd name="connsiteX6" fmla="*/ 3944151 w 6919564"/>
              <a:gd name="connsiteY6" fmla="*/ 0 h 404729"/>
              <a:gd name="connsiteX7" fmla="*/ 4520782 w 6919564"/>
              <a:gd name="connsiteY7" fmla="*/ 0 h 404729"/>
              <a:gd name="connsiteX8" fmla="*/ 5097412 w 6919564"/>
              <a:gd name="connsiteY8" fmla="*/ 0 h 404729"/>
              <a:gd name="connsiteX9" fmla="*/ 5535651 w 6919564"/>
              <a:gd name="connsiteY9" fmla="*/ 0 h 404729"/>
              <a:gd name="connsiteX10" fmla="*/ 6112282 w 6919564"/>
              <a:gd name="connsiteY10" fmla="*/ 0 h 404729"/>
              <a:gd name="connsiteX11" fmla="*/ 6919564 w 6919564"/>
              <a:gd name="connsiteY11" fmla="*/ 0 h 404729"/>
              <a:gd name="connsiteX12" fmla="*/ 6919564 w 6919564"/>
              <a:gd name="connsiteY12" fmla="*/ 404729 h 404729"/>
              <a:gd name="connsiteX13" fmla="*/ 6412129 w 6919564"/>
              <a:gd name="connsiteY13" fmla="*/ 404729 h 404729"/>
              <a:gd name="connsiteX14" fmla="*/ 5973890 w 6919564"/>
              <a:gd name="connsiteY14" fmla="*/ 404729 h 404729"/>
              <a:gd name="connsiteX15" fmla="*/ 5466456 w 6919564"/>
              <a:gd name="connsiteY15" fmla="*/ 404729 h 404729"/>
              <a:gd name="connsiteX16" fmla="*/ 4751434 w 6919564"/>
              <a:gd name="connsiteY16" fmla="*/ 404729 h 404729"/>
              <a:gd name="connsiteX17" fmla="*/ 4174804 w 6919564"/>
              <a:gd name="connsiteY17" fmla="*/ 404729 h 404729"/>
              <a:gd name="connsiteX18" fmla="*/ 3598173 w 6919564"/>
              <a:gd name="connsiteY18" fmla="*/ 404729 h 404729"/>
              <a:gd name="connsiteX19" fmla="*/ 3159934 w 6919564"/>
              <a:gd name="connsiteY19" fmla="*/ 404729 h 404729"/>
              <a:gd name="connsiteX20" fmla="*/ 2721695 w 6919564"/>
              <a:gd name="connsiteY20" fmla="*/ 404729 h 404729"/>
              <a:gd name="connsiteX21" fmla="*/ 2145065 w 6919564"/>
              <a:gd name="connsiteY21" fmla="*/ 404729 h 404729"/>
              <a:gd name="connsiteX22" fmla="*/ 1499239 w 6919564"/>
              <a:gd name="connsiteY22" fmla="*/ 404729 h 404729"/>
              <a:gd name="connsiteX23" fmla="*/ 991804 w 6919564"/>
              <a:gd name="connsiteY23" fmla="*/ 404729 h 404729"/>
              <a:gd name="connsiteX24" fmla="*/ 0 w 6919564"/>
              <a:gd name="connsiteY24" fmla="*/ 404729 h 404729"/>
              <a:gd name="connsiteX25" fmla="*/ 0 w 6919564"/>
              <a:gd name="connsiteY25" fmla="*/ 0 h 40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919564" h="404729" fill="none" extrusionOk="0">
                <a:moveTo>
                  <a:pt x="0" y="0"/>
                </a:moveTo>
                <a:cubicBezTo>
                  <a:pt x="193488" y="-44155"/>
                  <a:pt x="426231" y="47889"/>
                  <a:pt x="715022" y="0"/>
                </a:cubicBezTo>
                <a:cubicBezTo>
                  <a:pt x="1003813" y="-47889"/>
                  <a:pt x="1139036" y="39334"/>
                  <a:pt x="1360848" y="0"/>
                </a:cubicBezTo>
                <a:cubicBezTo>
                  <a:pt x="1582660" y="-39334"/>
                  <a:pt x="1668184" y="59643"/>
                  <a:pt x="1937478" y="0"/>
                </a:cubicBezTo>
                <a:cubicBezTo>
                  <a:pt x="2206772" y="-59643"/>
                  <a:pt x="2376901" y="53745"/>
                  <a:pt x="2583304" y="0"/>
                </a:cubicBezTo>
                <a:cubicBezTo>
                  <a:pt x="2789707" y="-53745"/>
                  <a:pt x="2919157" y="11667"/>
                  <a:pt x="3229130" y="0"/>
                </a:cubicBezTo>
                <a:cubicBezTo>
                  <a:pt x="3539103" y="-11667"/>
                  <a:pt x="3635679" y="22570"/>
                  <a:pt x="3944151" y="0"/>
                </a:cubicBezTo>
                <a:cubicBezTo>
                  <a:pt x="4252623" y="-22570"/>
                  <a:pt x="4290373" y="50126"/>
                  <a:pt x="4520782" y="0"/>
                </a:cubicBezTo>
                <a:cubicBezTo>
                  <a:pt x="4751191" y="-50126"/>
                  <a:pt x="4905962" y="65239"/>
                  <a:pt x="5097412" y="0"/>
                </a:cubicBezTo>
                <a:cubicBezTo>
                  <a:pt x="5288862" y="-65239"/>
                  <a:pt x="5385106" y="42173"/>
                  <a:pt x="5535651" y="0"/>
                </a:cubicBezTo>
                <a:cubicBezTo>
                  <a:pt x="5686196" y="-42173"/>
                  <a:pt x="5977538" y="30993"/>
                  <a:pt x="6112282" y="0"/>
                </a:cubicBezTo>
                <a:cubicBezTo>
                  <a:pt x="6247026" y="-30993"/>
                  <a:pt x="6605205" y="49551"/>
                  <a:pt x="6919564" y="0"/>
                </a:cubicBezTo>
                <a:cubicBezTo>
                  <a:pt x="6929774" y="90110"/>
                  <a:pt x="6904059" y="311419"/>
                  <a:pt x="6919564" y="404729"/>
                </a:cubicBezTo>
                <a:cubicBezTo>
                  <a:pt x="6731515" y="424822"/>
                  <a:pt x="6558961" y="376630"/>
                  <a:pt x="6412129" y="404729"/>
                </a:cubicBezTo>
                <a:cubicBezTo>
                  <a:pt x="6265298" y="432828"/>
                  <a:pt x="6068778" y="360590"/>
                  <a:pt x="5973890" y="404729"/>
                </a:cubicBezTo>
                <a:cubicBezTo>
                  <a:pt x="5879002" y="448868"/>
                  <a:pt x="5686730" y="386640"/>
                  <a:pt x="5466456" y="404729"/>
                </a:cubicBezTo>
                <a:cubicBezTo>
                  <a:pt x="5246182" y="422818"/>
                  <a:pt x="4919144" y="392558"/>
                  <a:pt x="4751434" y="404729"/>
                </a:cubicBezTo>
                <a:cubicBezTo>
                  <a:pt x="4583724" y="416900"/>
                  <a:pt x="4314398" y="382205"/>
                  <a:pt x="4174804" y="404729"/>
                </a:cubicBezTo>
                <a:cubicBezTo>
                  <a:pt x="4035210" y="427253"/>
                  <a:pt x="3867650" y="368802"/>
                  <a:pt x="3598173" y="404729"/>
                </a:cubicBezTo>
                <a:cubicBezTo>
                  <a:pt x="3328696" y="440656"/>
                  <a:pt x="3361373" y="364005"/>
                  <a:pt x="3159934" y="404729"/>
                </a:cubicBezTo>
                <a:cubicBezTo>
                  <a:pt x="2958495" y="445453"/>
                  <a:pt x="2915515" y="385963"/>
                  <a:pt x="2721695" y="404729"/>
                </a:cubicBezTo>
                <a:cubicBezTo>
                  <a:pt x="2527875" y="423495"/>
                  <a:pt x="2432866" y="363958"/>
                  <a:pt x="2145065" y="404729"/>
                </a:cubicBezTo>
                <a:cubicBezTo>
                  <a:pt x="1857264" y="445500"/>
                  <a:pt x="1649902" y="354721"/>
                  <a:pt x="1499239" y="404729"/>
                </a:cubicBezTo>
                <a:cubicBezTo>
                  <a:pt x="1348576" y="454737"/>
                  <a:pt x="1184769" y="373770"/>
                  <a:pt x="991804" y="404729"/>
                </a:cubicBezTo>
                <a:cubicBezTo>
                  <a:pt x="798840" y="435688"/>
                  <a:pt x="360714" y="290004"/>
                  <a:pt x="0" y="404729"/>
                </a:cubicBezTo>
                <a:cubicBezTo>
                  <a:pt x="-47463" y="243079"/>
                  <a:pt x="33523" y="86312"/>
                  <a:pt x="0" y="0"/>
                </a:cubicBezTo>
                <a:close/>
              </a:path>
              <a:path w="6919564" h="404729" stroke="0" extrusionOk="0">
                <a:moveTo>
                  <a:pt x="0" y="0"/>
                </a:moveTo>
                <a:cubicBezTo>
                  <a:pt x="82056" y="-34687"/>
                  <a:pt x="218078" y="6040"/>
                  <a:pt x="369043" y="0"/>
                </a:cubicBezTo>
                <a:cubicBezTo>
                  <a:pt x="520008" y="-6040"/>
                  <a:pt x="637477" y="37946"/>
                  <a:pt x="807282" y="0"/>
                </a:cubicBezTo>
                <a:cubicBezTo>
                  <a:pt x="977087" y="-37946"/>
                  <a:pt x="1006108" y="6928"/>
                  <a:pt x="1176326" y="0"/>
                </a:cubicBezTo>
                <a:cubicBezTo>
                  <a:pt x="1346544" y="-6928"/>
                  <a:pt x="1519721" y="16221"/>
                  <a:pt x="1752956" y="0"/>
                </a:cubicBezTo>
                <a:cubicBezTo>
                  <a:pt x="1986191" y="-16221"/>
                  <a:pt x="2077647" y="27677"/>
                  <a:pt x="2398782" y="0"/>
                </a:cubicBezTo>
                <a:cubicBezTo>
                  <a:pt x="2719917" y="-27677"/>
                  <a:pt x="2742255" y="31601"/>
                  <a:pt x="2906217" y="0"/>
                </a:cubicBezTo>
                <a:cubicBezTo>
                  <a:pt x="3070179" y="-31601"/>
                  <a:pt x="3414949" y="15905"/>
                  <a:pt x="3621238" y="0"/>
                </a:cubicBezTo>
                <a:cubicBezTo>
                  <a:pt x="3827527" y="-15905"/>
                  <a:pt x="3978503" y="47837"/>
                  <a:pt x="4197869" y="0"/>
                </a:cubicBezTo>
                <a:cubicBezTo>
                  <a:pt x="4417235" y="-47837"/>
                  <a:pt x="4415431" y="27776"/>
                  <a:pt x="4566912" y="0"/>
                </a:cubicBezTo>
                <a:cubicBezTo>
                  <a:pt x="4718393" y="-27776"/>
                  <a:pt x="4918899" y="27163"/>
                  <a:pt x="5212738" y="0"/>
                </a:cubicBezTo>
                <a:cubicBezTo>
                  <a:pt x="5506577" y="-27163"/>
                  <a:pt x="5658152" y="63460"/>
                  <a:pt x="5789369" y="0"/>
                </a:cubicBezTo>
                <a:cubicBezTo>
                  <a:pt x="5920586" y="-63460"/>
                  <a:pt x="6401930" y="35969"/>
                  <a:pt x="6919564" y="0"/>
                </a:cubicBezTo>
                <a:cubicBezTo>
                  <a:pt x="6932374" y="130742"/>
                  <a:pt x="6906566" y="271301"/>
                  <a:pt x="6919564" y="404729"/>
                </a:cubicBezTo>
                <a:cubicBezTo>
                  <a:pt x="6773070" y="452863"/>
                  <a:pt x="6674317" y="353374"/>
                  <a:pt x="6481325" y="404729"/>
                </a:cubicBezTo>
                <a:cubicBezTo>
                  <a:pt x="6288333" y="456084"/>
                  <a:pt x="6165530" y="389884"/>
                  <a:pt x="5973890" y="404729"/>
                </a:cubicBezTo>
                <a:cubicBezTo>
                  <a:pt x="5782250" y="419574"/>
                  <a:pt x="5602642" y="330641"/>
                  <a:pt x="5258869" y="404729"/>
                </a:cubicBezTo>
                <a:cubicBezTo>
                  <a:pt x="4915096" y="478817"/>
                  <a:pt x="4804468" y="386590"/>
                  <a:pt x="4613043" y="404729"/>
                </a:cubicBezTo>
                <a:cubicBezTo>
                  <a:pt x="4421618" y="422868"/>
                  <a:pt x="4341458" y="388529"/>
                  <a:pt x="4105608" y="404729"/>
                </a:cubicBezTo>
                <a:cubicBezTo>
                  <a:pt x="3869758" y="420929"/>
                  <a:pt x="3879157" y="357720"/>
                  <a:pt x="3667369" y="404729"/>
                </a:cubicBezTo>
                <a:cubicBezTo>
                  <a:pt x="3455581" y="451738"/>
                  <a:pt x="3228215" y="385592"/>
                  <a:pt x="3090739" y="404729"/>
                </a:cubicBezTo>
                <a:cubicBezTo>
                  <a:pt x="2953263" y="423866"/>
                  <a:pt x="2805583" y="375923"/>
                  <a:pt x="2652500" y="404729"/>
                </a:cubicBezTo>
                <a:cubicBezTo>
                  <a:pt x="2499417" y="433535"/>
                  <a:pt x="2411323" y="379452"/>
                  <a:pt x="2283456" y="404729"/>
                </a:cubicBezTo>
                <a:cubicBezTo>
                  <a:pt x="2155589" y="430006"/>
                  <a:pt x="1894129" y="375894"/>
                  <a:pt x="1776021" y="404729"/>
                </a:cubicBezTo>
                <a:cubicBezTo>
                  <a:pt x="1657913" y="433564"/>
                  <a:pt x="1491977" y="398987"/>
                  <a:pt x="1337782" y="404729"/>
                </a:cubicBezTo>
                <a:cubicBezTo>
                  <a:pt x="1183587" y="410471"/>
                  <a:pt x="1032699" y="374214"/>
                  <a:pt x="761152" y="404729"/>
                </a:cubicBezTo>
                <a:cubicBezTo>
                  <a:pt x="489605" y="435244"/>
                  <a:pt x="306673" y="352000"/>
                  <a:pt x="0" y="404729"/>
                </a:cubicBezTo>
                <a:cubicBezTo>
                  <a:pt x="-31155" y="242184"/>
                  <a:pt x="40653" y="184935"/>
                  <a:pt x="0" y="0"/>
                </a:cubicBezTo>
                <a:close/>
              </a:path>
            </a:pathLst>
          </a:custGeom>
          <a:ln w="28575">
            <a:noFill/>
            <a:extLst>
              <a:ext uri="{C807C97D-BFC1-408E-A445-0C87EB9F89A2}">
                <ask:lineSketchStyleProps xmlns:ask="http://schemas.microsoft.com/office/drawing/2018/sketchyshapes" sd="107952707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6DD8D15-C995-D061-C0A8-7E88B72DC2FF}"/>
              </a:ext>
            </a:extLst>
          </p:cNvPr>
          <p:cNvSpPr txBox="1"/>
          <p:nvPr/>
        </p:nvSpPr>
        <p:spPr>
          <a:xfrm>
            <a:off x="1987133" y="4169489"/>
            <a:ext cx="163377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B0F0"/>
                </a:solidFill>
                <a:latin typeface="+mn-lt"/>
              </a:rPr>
              <a:t>Ventilation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E8D6A2B-E99C-AE86-6AB1-93C90DC76845}"/>
              </a:ext>
            </a:extLst>
          </p:cNvPr>
          <p:cNvSpPr txBox="1"/>
          <p:nvPr/>
        </p:nvSpPr>
        <p:spPr>
          <a:xfrm>
            <a:off x="3582806" y="4131276"/>
            <a:ext cx="33971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B0F0"/>
                </a:solidFill>
                <a:latin typeface="+mn-lt"/>
              </a:rPr>
              <a:t>difference in CO₂ concentration between indoor and outdoor </a:t>
            </a:r>
          </a:p>
        </p:txBody>
      </p:sp>
    </p:spTree>
    <p:extLst>
      <p:ext uri="{BB962C8B-B14F-4D97-AF65-F5344CB8AC3E}">
        <p14:creationId xmlns:p14="http://schemas.microsoft.com/office/powerpoint/2010/main" val="133497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FF759E-8C21-8FB3-F729-2F6EB8AA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Greenhouse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A3147-3A6F-1DFA-8E2C-A4590624FC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5</a:t>
            </a:fld>
            <a:endParaRPr lang="en-GB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67B6F9-8DD9-7F76-5BA4-28C795BB2A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328"/>
          <a:stretch/>
        </p:blipFill>
        <p:spPr>
          <a:xfrm>
            <a:off x="851801" y="922567"/>
            <a:ext cx="7440398" cy="1566078"/>
          </a:xfrm>
          <a:custGeom>
            <a:avLst/>
            <a:gdLst>
              <a:gd name="connsiteX0" fmla="*/ 0 w 7440398"/>
              <a:gd name="connsiteY0" fmla="*/ 0 h 1566078"/>
              <a:gd name="connsiteX1" fmla="*/ 423530 w 7440398"/>
              <a:gd name="connsiteY1" fmla="*/ 0 h 1566078"/>
              <a:gd name="connsiteX2" fmla="*/ 995869 w 7440398"/>
              <a:gd name="connsiteY2" fmla="*/ 0 h 1566078"/>
              <a:gd name="connsiteX3" fmla="*/ 1344995 w 7440398"/>
              <a:gd name="connsiteY3" fmla="*/ 0 h 1566078"/>
              <a:gd name="connsiteX4" fmla="*/ 1768525 w 7440398"/>
              <a:gd name="connsiteY4" fmla="*/ 0 h 1566078"/>
              <a:gd name="connsiteX5" fmla="*/ 2192056 w 7440398"/>
              <a:gd name="connsiteY5" fmla="*/ 0 h 1566078"/>
              <a:gd name="connsiteX6" fmla="*/ 2838798 w 7440398"/>
              <a:gd name="connsiteY6" fmla="*/ 0 h 1566078"/>
              <a:gd name="connsiteX7" fmla="*/ 3262328 w 7440398"/>
              <a:gd name="connsiteY7" fmla="*/ 0 h 1566078"/>
              <a:gd name="connsiteX8" fmla="*/ 3909071 w 7440398"/>
              <a:gd name="connsiteY8" fmla="*/ 0 h 1566078"/>
              <a:gd name="connsiteX9" fmla="*/ 4258197 w 7440398"/>
              <a:gd name="connsiteY9" fmla="*/ 0 h 1566078"/>
              <a:gd name="connsiteX10" fmla="*/ 4904939 w 7440398"/>
              <a:gd name="connsiteY10" fmla="*/ 0 h 1566078"/>
              <a:gd name="connsiteX11" fmla="*/ 5328470 w 7440398"/>
              <a:gd name="connsiteY11" fmla="*/ 0 h 1566078"/>
              <a:gd name="connsiteX12" fmla="*/ 6049616 w 7440398"/>
              <a:gd name="connsiteY12" fmla="*/ 0 h 1566078"/>
              <a:gd name="connsiteX13" fmla="*/ 6547550 w 7440398"/>
              <a:gd name="connsiteY13" fmla="*/ 0 h 1566078"/>
              <a:gd name="connsiteX14" fmla="*/ 6896677 w 7440398"/>
              <a:gd name="connsiteY14" fmla="*/ 0 h 1566078"/>
              <a:gd name="connsiteX15" fmla="*/ 7440398 w 7440398"/>
              <a:gd name="connsiteY15" fmla="*/ 0 h 1566078"/>
              <a:gd name="connsiteX16" fmla="*/ 7440398 w 7440398"/>
              <a:gd name="connsiteY16" fmla="*/ 537687 h 1566078"/>
              <a:gd name="connsiteX17" fmla="*/ 7440398 w 7440398"/>
              <a:gd name="connsiteY17" fmla="*/ 1044052 h 1566078"/>
              <a:gd name="connsiteX18" fmla="*/ 7440398 w 7440398"/>
              <a:gd name="connsiteY18" fmla="*/ 1566078 h 1566078"/>
              <a:gd name="connsiteX19" fmla="*/ 7016868 w 7440398"/>
              <a:gd name="connsiteY19" fmla="*/ 1566078 h 1566078"/>
              <a:gd name="connsiteX20" fmla="*/ 6295721 w 7440398"/>
              <a:gd name="connsiteY20" fmla="*/ 1566078 h 1566078"/>
              <a:gd name="connsiteX21" fmla="*/ 5648979 w 7440398"/>
              <a:gd name="connsiteY21" fmla="*/ 1566078 h 1566078"/>
              <a:gd name="connsiteX22" fmla="*/ 5151045 w 7440398"/>
              <a:gd name="connsiteY22" fmla="*/ 1566078 h 1566078"/>
              <a:gd name="connsiteX23" fmla="*/ 4653110 w 7440398"/>
              <a:gd name="connsiteY23" fmla="*/ 1566078 h 1566078"/>
              <a:gd name="connsiteX24" fmla="*/ 4229580 w 7440398"/>
              <a:gd name="connsiteY24" fmla="*/ 1566078 h 1566078"/>
              <a:gd name="connsiteX25" fmla="*/ 3508434 w 7440398"/>
              <a:gd name="connsiteY25" fmla="*/ 1566078 h 1566078"/>
              <a:gd name="connsiteX26" fmla="*/ 3159307 w 7440398"/>
              <a:gd name="connsiteY26" fmla="*/ 1566078 h 1566078"/>
              <a:gd name="connsiteX27" fmla="*/ 2735777 w 7440398"/>
              <a:gd name="connsiteY27" fmla="*/ 1566078 h 1566078"/>
              <a:gd name="connsiteX28" fmla="*/ 2312247 w 7440398"/>
              <a:gd name="connsiteY28" fmla="*/ 1566078 h 1566078"/>
              <a:gd name="connsiteX29" fmla="*/ 1963120 w 7440398"/>
              <a:gd name="connsiteY29" fmla="*/ 1566078 h 1566078"/>
              <a:gd name="connsiteX30" fmla="*/ 1539590 w 7440398"/>
              <a:gd name="connsiteY30" fmla="*/ 1566078 h 1566078"/>
              <a:gd name="connsiteX31" fmla="*/ 892848 w 7440398"/>
              <a:gd name="connsiteY31" fmla="*/ 1566078 h 1566078"/>
              <a:gd name="connsiteX32" fmla="*/ 0 w 7440398"/>
              <a:gd name="connsiteY32" fmla="*/ 1566078 h 1566078"/>
              <a:gd name="connsiteX33" fmla="*/ 0 w 7440398"/>
              <a:gd name="connsiteY33" fmla="*/ 1091034 h 1566078"/>
              <a:gd name="connsiteX34" fmla="*/ 0 w 7440398"/>
              <a:gd name="connsiteY34" fmla="*/ 615991 h 1566078"/>
              <a:gd name="connsiteX35" fmla="*/ 0 w 7440398"/>
              <a:gd name="connsiteY35" fmla="*/ 0 h 1566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440398" h="1566078" fill="none" extrusionOk="0">
                <a:moveTo>
                  <a:pt x="0" y="0"/>
                </a:moveTo>
                <a:cubicBezTo>
                  <a:pt x="174900" y="-24405"/>
                  <a:pt x="252272" y="49492"/>
                  <a:pt x="423530" y="0"/>
                </a:cubicBezTo>
                <a:cubicBezTo>
                  <a:pt x="594788" y="-49492"/>
                  <a:pt x="745214" y="53375"/>
                  <a:pt x="995869" y="0"/>
                </a:cubicBezTo>
                <a:cubicBezTo>
                  <a:pt x="1246524" y="-53375"/>
                  <a:pt x="1202253" y="18862"/>
                  <a:pt x="1344995" y="0"/>
                </a:cubicBezTo>
                <a:cubicBezTo>
                  <a:pt x="1487737" y="-18862"/>
                  <a:pt x="1683190" y="8032"/>
                  <a:pt x="1768525" y="0"/>
                </a:cubicBezTo>
                <a:cubicBezTo>
                  <a:pt x="1853860" y="-8032"/>
                  <a:pt x="1994241" y="34563"/>
                  <a:pt x="2192056" y="0"/>
                </a:cubicBezTo>
                <a:cubicBezTo>
                  <a:pt x="2389871" y="-34563"/>
                  <a:pt x="2656367" y="51453"/>
                  <a:pt x="2838798" y="0"/>
                </a:cubicBezTo>
                <a:cubicBezTo>
                  <a:pt x="3021229" y="-51453"/>
                  <a:pt x="3164212" y="1472"/>
                  <a:pt x="3262328" y="0"/>
                </a:cubicBezTo>
                <a:cubicBezTo>
                  <a:pt x="3360444" y="-1472"/>
                  <a:pt x="3671124" y="3518"/>
                  <a:pt x="3909071" y="0"/>
                </a:cubicBezTo>
                <a:cubicBezTo>
                  <a:pt x="4147018" y="-3518"/>
                  <a:pt x="4153761" y="21198"/>
                  <a:pt x="4258197" y="0"/>
                </a:cubicBezTo>
                <a:cubicBezTo>
                  <a:pt x="4362633" y="-21198"/>
                  <a:pt x="4655840" y="51492"/>
                  <a:pt x="4904939" y="0"/>
                </a:cubicBezTo>
                <a:cubicBezTo>
                  <a:pt x="5154038" y="-51492"/>
                  <a:pt x="5177750" y="3256"/>
                  <a:pt x="5328470" y="0"/>
                </a:cubicBezTo>
                <a:cubicBezTo>
                  <a:pt x="5479190" y="-3256"/>
                  <a:pt x="5735832" y="74951"/>
                  <a:pt x="6049616" y="0"/>
                </a:cubicBezTo>
                <a:cubicBezTo>
                  <a:pt x="6363400" y="-74951"/>
                  <a:pt x="6439854" y="3356"/>
                  <a:pt x="6547550" y="0"/>
                </a:cubicBezTo>
                <a:cubicBezTo>
                  <a:pt x="6655246" y="-3356"/>
                  <a:pt x="6729997" y="20358"/>
                  <a:pt x="6896677" y="0"/>
                </a:cubicBezTo>
                <a:cubicBezTo>
                  <a:pt x="7063357" y="-20358"/>
                  <a:pt x="7314133" y="57928"/>
                  <a:pt x="7440398" y="0"/>
                </a:cubicBezTo>
                <a:cubicBezTo>
                  <a:pt x="7446486" y="265351"/>
                  <a:pt x="7388568" y="329070"/>
                  <a:pt x="7440398" y="537687"/>
                </a:cubicBezTo>
                <a:cubicBezTo>
                  <a:pt x="7492228" y="746304"/>
                  <a:pt x="7440163" y="851488"/>
                  <a:pt x="7440398" y="1044052"/>
                </a:cubicBezTo>
                <a:cubicBezTo>
                  <a:pt x="7440633" y="1236617"/>
                  <a:pt x="7401077" y="1363154"/>
                  <a:pt x="7440398" y="1566078"/>
                </a:cubicBezTo>
                <a:cubicBezTo>
                  <a:pt x="7316196" y="1571554"/>
                  <a:pt x="7191734" y="1519566"/>
                  <a:pt x="7016868" y="1566078"/>
                </a:cubicBezTo>
                <a:cubicBezTo>
                  <a:pt x="6842002" y="1612590"/>
                  <a:pt x="6480589" y="1522948"/>
                  <a:pt x="6295721" y="1566078"/>
                </a:cubicBezTo>
                <a:cubicBezTo>
                  <a:pt x="6110853" y="1609208"/>
                  <a:pt x="5857724" y="1534277"/>
                  <a:pt x="5648979" y="1566078"/>
                </a:cubicBezTo>
                <a:cubicBezTo>
                  <a:pt x="5440234" y="1597879"/>
                  <a:pt x="5322560" y="1533700"/>
                  <a:pt x="5151045" y="1566078"/>
                </a:cubicBezTo>
                <a:cubicBezTo>
                  <a:pt x="4979530" y="1598456"/>
                  <a:pt x="4878749" y="1563967"/>
                  <a:pt x="4653110" y="1566078"/>
                </a:cubicBezTo>
                <a:cubicBezTo>
                  <a:pt x="4427472" y="1568189"/>
                  <a:pt x="4411878" y="1548659"/>
                  <a:pt x="4229580" y="1566078"/>
                </a:cubicBezTo>
                <a:cubicBezTo>
                  <a:pt x="4047282" y="1583497"/>
                  <a:pt x="3751316" y="1509159"/>
                  <a:pt x="3508434" y="1566078"/>
                </a:cubicBezTo>
                <a:cubicBezTo>
                  <a:pt x="3265552" y="1622997"/>
                  <a:pt x="3229894" y="1550698"/>
                  <a:pt x="3159307" y="1566078"/>
                </a:cubicBezTo>
                <a:cubicBezTo>
                  <a:pt x="3088720" y="1581458"/>
                  <a:pt x="2861109" y="1561172"/>
                  <a:pt x="2735777" y="1566078"/>
                </a:cubicBezTo>
                <a:cubicBezTo>
                  <a:pt x="2610445" y="1570984"/>
                  <a:pt x="2452991" y="1556416"/>
                  <a:pt x="2312247" y="1566078"/>
                </a:cubicBezTo>
                <a:cubicBezTo>
                  <a:pt x="2171503" y="1575740"/>
                  <a:pt x="2066355" y="1564762"/>
                  <a:pt x="1963120" y="1566078"/>
                </a:cubicBezTo>
                <a:cubicBezTo>
                  <a:pt x="1859885" y="1567394"/>
                  <a:pt x="1637064" y="1519857"/>
                  <a:pt x="1539590" y="1566078"/>
                </a:cubicBezTo>
                <a:cubicBezTo>
                  <a:pt x="1442116" y="1612299"/>
                  <a:pt x="1157743" y="1529364"/>
                  <a:pt x="892848" y="1566078"/>
                </a:cubicBezTo>
                <a:cubicBezTo>
                  <a:pt x="627953" y="1602792"/>
                  <a:pt x="357241" y="1546752"/>
                  <a:pt x="0" y="1566078"/>
                </a:cubicBezTo>
                <a:cubicBezTo>
                  <a:pt x="-3030" y="1352067"/>
                  <a:pt x="50653" y="1228071"/>
                  <a:pt x="0" y="1091034"/>
                </a:cubicBezTo>
                <a:cubicBezTo>
                  <a:pt x="-50653" y="953997"/>
                  <a:pt x="17374" y="718793"/>
                  <a:pt x="0" y="615991"/>
                </a:cubicBezTo>
                <a:cubicBezTo>
                  <a:pt x="-17374" y="513189"/>
                  <a:pt x="49980" y="174175"/>
                  <a:pt x="0" y="0"/>
                </a:cubicBezTo>
                <a:close/>
              </a:path>
              <a:path w="7440398" h="1566078" stroke="0" extrusionOk="0">
                <a:moveTo>
                  <a:pt x="0" y="0"/>
                </a:moveTo>
                <a:cubicBezTo>
                  <a:pt x="127864" y="-39828"/>
                  <a:pt x="249588" y="19365"/>
                  <a:pt x="349126" y="0"/>
                </a:cubicBezTo>
                <a:cubicBezTo>
                  <a:pt x="448664" y="-19365"/>
                  <a:pt x="621119" y="22330"/>
                  <a:pt x="772657" y="0"/>
                </a:cubicBezTo>
                <a:cubicBezTo>
                  <a:pt x="924195" y="-22330"/>
                  <a:pt x="1008446" y="35821"/>
                  <a:pt x="1121783" y="0"/>
                </a:cubicBezTo>
                <a:cubicBezTo>
                  <a:pt x="1235120" y="-35821"/>
                  <a:pt x="1511474" y="15560"/>
                  <a:pt x="1694121" y="0"/>
                </a:cubicBezTo>
                <a:cubicBezTo>
                  <a:pt x="1876768" y="-15560"/>
                  <a:pt x="2027125" y="65669"/>
                  <a:pt x="2340864" y="0"/>
                </a:cubicBezTo>
                <a:cubicBezTo>
                  <a:pt x="2654603" y="-65669"/>
                  <a:pt x="2667067" y="31840"/>
                  <a:pt x="2838798" y="0"/>
                </a:cubicBezTo>
                <a:cubicBezTo>
                  <a:pt x="3010529" y="-31840"/>
                  <a:pt x="3210864" y="51413"/>
                  <a:pt x="3559944" y="0"/>
                </a:cubicBezTo>
                <a:cubicBezTo>
                  <a:pt x="3909024" y="-51413"/>
                  <a:pt x="3932223" y="43508"/>
                  <a:pt x="4132283" y="0"/>
                </a:cubicBezTo>
                <a:cubicBezTo>
                  <a:pt x="4332343" y="-43508"/>
                  <a:pt x="4405472" y="2815"/>
                  <a:pt x="4481409" y="0"/>
                </a:cubicBezTo>
                <a:cubicBezTo>
                  <a:pt x="4557346" y="-2815"/>
                  <a:pt x="4925502" y="69660"/>
                  <a:pt x="5128151" y="0"/>
                </a:cubicBezTo>
                <a:cubicBezTo>
                  <a:pt x="5330800" y="-69660"/>
                  <a:pt x="5458252" y="51088"/>
                  <a:pt x="5700490" y="0"/>
                </a:cubicBezTo>
                <a:cubicBezTo>
                  <a:pt x="5942728" y="-51088"/>
                  <a:pt x="6242466" y="83815"/>
                  <a:pt x="6421636" y="0"/>
                </a:cubicBezTo>
                <a:cubicBezTo>
                  <a:pt x="6600806" y="-83815"/>
                  <a:pt x="6735317" y="44662"/>
                  <a:pt x="6919570" y="0"/>
                </a:cubicBezTo>
                <a:cubicBezTo>
                  <a:pt x="7103823" y="-44662"/>
                  <a:pt x="7313204" y="54873"/>
                  <a:pt x="7440398" y="0"/>
                </a:cubicBezTo>
                <a:cubicBezTo>
                  <a:pt x="7496844" y="243985"/>
                  <a:pt x="7384433" y="355696"/>
                  <a:pt x="7440398" y="537687"/>
                </a:cubicBezTo>
                <a:cubicBezTo>
                  <a:pt x="7496363" y="719678"/>
                  <a:pt x="7388275" y="917666"/>
                  <a:pt x="7440398" y="1044052"/>
                </a:cubicBezTo>
                <a:cubicBezTo>
                  <a:pt x="7492521" y="1170439"/>
                  <a:pt x="7381529" y="1314309"/>
                  <a:pt x="7440398" y="1566078"/>
                </a:cubicBezTo>
                <a:cubicBezTo>
                  <a:pt x="7143720" y="1617264"/>
                  <a:pt x="7070179" y="1483853"/>
                  <a:pt x="6719252" y="1566078"/>
                </a:cubicBezTo>
                <a:cubicBezTo>
                  <a:pt x="6368325" y="1648303"/>
                  <a:pt x="6384663" y="1563397"/>
                  <a:pt x="6295721" y="1566078"/>
                </a:cubicBezTo>
                <a:cubicBezTo>
                  <a:pt x="6206779" y="1568759"/>
                  <a:pt x="5878613" y="1502413"/>
                  <a:pt x="5723383" y="1566078"/>
                </a:cubicBezTo>
                <a:cubicBezTo>
                  <a:pt x="5568153" y="1629743"/>
                  <a:pt x="5500525" y="1557583"/>
                  <a:pt x="5299853" y="1566078"/>
                </a:cubicBezTo>
                <a:cubicBezTo>
                  <a:pt x="5099181" y="1574573"/>
                  <a:pt x="5119265" y="1542943"/>
                  <a:pt x="4950726" y="1566078"/>
                </a:cubicBezTo>
                <a:cubicBezTo>
                  <a:pt x="4782187" y="1589213"/>
                  <a:pt x="4631140" y="1535462"/>
                  <a:pt x="4452792" y="1566078"/>
                </a:cubicBezTo>
                <a:cubicBezTo>
                  <a:pt x="4274444" y="1596694"/>
                  <a:pt x="4194295" y="1534726"/>
                  <a:pt x="4029262" y="1566078"/>
                </a:cubicBezTo>
                <a:cubicBezTo>
                  <a:pt x="3864229" y="1597430"/>
                  <a:pt x="3612321" y="1543991"/>
                  <a:pt x="3456923" y="1566078"/>
                </a:cubicBezTo>
                <a:cubicBezTo>
                  <a:pt x="3301525" y="1588165"/>
                  <a:pt x="3129621" y="1516172"/>
                  <a:pt x="3033393" y="1566078"/>
                </a:cubicBezTo>
                <a:cubicBezTo>
                  <a:pt x="2937165" y="1615984"/>
                  <a:pt x="2768309" y="1553284"/>
                  <a:pt x="2684267" y="1566078"/>
                </a:cubicBezTo>
                <a:cubicBezTo>
                  <a:pt x="2600225" y="1578872"/>
                  <a:pt x="2408121" y="1536496"/>
                  <a:pt x="2335140" y="1566078"/>
                </a:cubicBezTo>
                <a:cubicBezTo>
                  <a:pt x="2262159" y="1595660"/>
                  <a:pt x="1941853" y="1553145"/>
                  <a:pt x="1762802" y="1566078"/>
                </a:cubicBezTo>
                <a:cubicBezTo>
                  <a:pt x="1583751" y="1579011"/>
                  <a:pt x="1284577" y="1536025"/>
                  <a:pt x="1116060" y="1566078"/>
                </a:cubicBezTo>
                <a:cubicBezTo>
                  <a:pt x="947543" y="1596131"/>
                  <a:pt x="815163" y="1547476"/>
                  <a:pt x="618125" y="1566078"/>
                </a:cubicBezTo>
                <a:cubicBezTo>
                  <a:pt x="421087" y="1584680"/>
                  <a:pt x="213321" y="1525678"/>
                  <a:pt x="0" y="1566078"/>
                </a:cubicBezTo>
                <a:cubicBezTo>
                  <a:pt x="-12486" y="1352486"/>
                  <a:pt x="52183" y="1199910"/>
                  <a:pt x="0" y="1075374"/>
                </a:cubicBezTo>
                <a:cubicBezTo>
                  <a:pt x="-52183" y="950838"/>
                  <a:pt x="50047" y="736977"/>
                  <a:pt x="0" y="569008"/>
                </a:cubicBezTo>
                <a:cubicBezTo>
                  <a:pt x="-50047" y="401039"/>
                  <a:pt x="37501" y="199995"/>
                  <a:pt x="0" y="0"/>
                </a:cubicBezTo>
                <a:close/>
              </a:path>
            </a:pathLst>
          </a:custGeom>
          <a:ln w="28575">
            <a:noFill/>
            <a:extLst>
              <a:ext uri="{C807C97D-BFC1-408E-A445-0C87EB9F89A2}">
                <ask:lineSketchStyleProps xmlns:ask="http://schemas.microsoft.com/office/drawing/2018/sketchyshapes" sd="107952707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1434ACD-06B2-5A39-9F8C-36B348E81F5C}"/>
              </a:ext>
            </a:extLst>
          </p:cNvPr>
          <p:cNvSpPr txBox="1"/>
          <p:nvPr/>
        </p:nvSpPr>
        <p:spPr>
          <a:xfrm>
            <a:off x="654949" y="2720921"/>
            <a:ext cx="763724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+mn-lt"/>
              </a:rPr>
              <a:t>Change of indoor temperature:</a:t>
            </a:r>
          </a:p>
          <a:p>
            <a:r>
              <a:rPr lang="en-US" dirty="0"/>
              <a:t>–</a:t>
            </a:r>
            <a:r>
              <a:rPr lang="en-US" altLang="zh-CN" dirty="0">
                <a:solidFill>
                  <a:schemeClr val="tx2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heating</a:t>
            </a:r>
            <a:r>
              <a:rPr lang="en-US" altLang="zh-CN" dirty="0">
                <a:solidFill>
                  <a:schemeClr val="tx2"/>
                </a:solidFill>
              </a:rPr>
              <a:t> </a:t>
            </a:r>
            <a:r>
              <a:rPr lang="en-US" dirty="0"/>
              <a:t>+ </a:t>
            </a:r>
            <a:r>
              <a:rPr lang="en-US" dirty="0">
                <a:solidFill>
                  <a:srgbClr val="00B0F0"/>
                </a:solidFill>
              </a:rPr>
              <a:t>heat loss through the vents </a:t>
            </a:r>
            <a:r>
              <a:rPr lang="en-US" dirty="0"/>
              <a:t>+ </a:t>
            </a:r>
            <a:r>
              <a:rPr lang="en-US" dirty="0">
                <a:solidFill>
                  <a:srgbClr val="7030A0"/>
                </a:solidFill>
              </a:rPr>
              <a:t>heat gain from radiation </a:t>
            </a:r>
          </a:p>
          <a:p>
            <a:r>
              <a:rPr lang="en-US" dirty="0">
                <a:solidFill>
                  <a:schemeClr val="accent4"/>
                </a:solidFill>
              </a:rPr>
              <a:t>   </a:t>
            </a:r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085EFE8-9C04-8B62-26E2-6FEA13F8450F}"/>
              </a:ext>
            </a:extLst>
          </p:cNvPr>
          <p:cNvCxnSpPr>
            <a:cxnSpLocks/>
          </p:cNvCxnSpPr>
          <p:nvPr/>
        </p:nvCxnSpPr>
        <p:spPr>
          <a:xfrm>
            <a:off x="7014643" y="2107208"/>
            <a:ext cx="1005195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73903DC-AD7A-6C66-13D1-356D66A6F0BC}"/>
              </a:ext>
            </a:extLst>
          </p:cNvPr>
          <p:cNvCxnSpPr>
            <a:cxnSpLocks/>
          </p:cNvCxnSpPr>
          <p:nvPr/>
        </p:nvCxnSpPr>
        <p:spPr>
          <a:xfrm>
            <a:off x="3559975" y="2099588"/>
            <a:ext cx="3221825" cy="0"/>
          </a:xfrm>
          <a:prstGeom prst="line">
            <a:avLst/>
          </a:prstGeom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F199795-D165-5CF0-6D32-2BC0537776E1}"/>
              </a:ext>
            </a:extLst>
          </p:cNvPr>
          <p:cNvCxnSpPr>
            <a:cxnSpLocks/>
          </p:cNvCxnSpPr>
          <p:nvPr/>
        </p:nvCxnSpPr>
        <p:spPr>
          <a:xfrm>
            <a:off x="2648383" y="2116594"/>
            <a:ext cx="64345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20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79D45D-A56C-BD9E-FB40-7D3D01EE8B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9" t="73235" r="19104"/>
          <a:stretch/>
        </p:blipFill>
        <p:spPr>
          <a:xfrm>
            <a:off x="1550810" y="3341457"/>
            <a:ext cx="4991100" cy="1365950"/>
          </a:xfrm>
          <a:custGeom>
            <a:avLst/>
            <a:gdLst>
              <a:gd name="connsiteX0" fmla="*/ 0 w 4991100"/>
              <a:gd name="connsiteY0" fmla="*/ 0 h 1365950"/>
              <a:gd name="connsiteX1" fmla="*/ 404834 w 4991100"/>
              <a:gd name="connsiteY1" fmla="*/ 0 h 1365950"/>
              <a:gd name="connsiteX2" fmla="*/ 1059222 w 4991100"/>
              <a:gd name="connsiteY2" fmla="*/ 0 h 1365950"/>
              <a:gd name="connsiteX3" fmla="*/ 1713611 w 4991100"/>
              <a:gd name="connsiteY3" fmla="*/ 0 h 1365950"/>
              <a:gd name="connsiteX4" fmla="*/ 2318089 w 4991100"/>
              <a:gd name="connsiteY4" fmla="*/ 0 h 1365950"/>
              <a:gd name="connsiteX5" fmla="*/ 2922566 w 4991100"/>
              <a:gd name="connsiteY5" fmla="*/ 0 h 1365950"/>
              <a:gd name="connsiteX6" fmla="*/ 3477133 w 4991100"/>
              <a:gd name="connsiteY6" fmla="*/ 0 h 1365950"/>
              <a:gd name="connsiteX7" fmla="*/ 4081611 w 4991100"/>
              <a:gd name="connsiteY7" fmla="*/ 0 h 1365950"/>
              <a:gd name="connsiteX8" fmla="*/ 4991100 w 4991100"/>
              <a:gd name="connsiteY8" fmla="*/ 0 h 1365950"/>
              <a:gd name="connsiteX9" fmla="*/ 4991100 w 4991100"/>
              <a:gd name="connsiteY9" fmla="*/ 482636 h 1365950"/>
              <a:gd name="connsiteX10" fmla="*/ 4991100 w 4991100"/>
              <a:gd name="connsiteY10" fmla="*/ 924293 h 1365950"/>
              <a:gd name="connsiteX11" fmla="*/ 4991100 w 4991100"/>
              <a:gd name="connsiteY11" fmla="*/ 1365950 h 1365950"/>
              <a:gd name="connsiteX12" fmla="*/ 4386622 w 4991100"/>
              <a:gd name="connsiteY12" fmla="*/ 1365950 h 1365950"/>
              <a:gd name="connsiteX13" fmla="*/ 3981789 w 4991100"/>
              <a:gd name="connsiteY13" fmla="*/ 1365950 h 1365950"/>
              <a:gd name="connsiteX14" fmla="*/ 3377311 w 4991100"/>
              <a:gd name="connsiteY14" fmla="*/ 1365950 h 1365950"/>
              <a:gd name="connsiteX15" fmla="*/ 2772833 w 4991100"/>
              <a:gd name="connsiteY15" fmla="*/ 1365950 h 1365950"/>
              <a:gd name="connsiteX16" fmla="*/ 2118445 w 4991100"/>
              <a:gd name="connsiteY16" fmla="*/ 1365950 h 1365950"/>
              <a:gd name="connsiteX17" fmla="*/ 1663700 w 4991100"/>
              <a:gd name="connsiteY17" fmla="*/ 1365950 h 1365950"/>
              <a:gd name="connsiteX18" fmla="*/ 1159044 w 4991100"/>
              <a:gd name="connsiteY18" fmla="*/ 1365950 h 1365950"/>
              <a:gd name="connsiteX19" fmla="*/ 504656 w 4991100"/>
              <a:gd name="connsiteY19" fmla="*/ 1365950 h 1365950"/>
              <a:gd name="connsiteX20" fmla="*/ 0 w 4991100"/>
              <a:gd name="connsiteY20" fmla="*/ 1365950 h 1365950"/>
              <a:gd name="connsiteX21" fmla="*/ 0 w 4991100"/>
              <a:gd name="connsiteY21" fmla="*/ 910633 h 1365950"/>
              <a:gd name="connsiteX22" fmla="*/ 0 w 4991100"/>
              <a:gd name="connsiteY22" fmla="*/ 468976 h 1365950"/>
              <a:gd name="connsiteX23" fmla="*/ 0 w 4991100"/>
              <a:gd name="connsiteY23" fmla="*/ 0 h 136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991100" h="1365950" fill="none" extrusionOk="0">
                <a:moveTo>
                  <a:pt x="0" y="0"/>
                </a:moveTo>
                <a:cubicBezTo>
                  <a:pt x="177559" y="-19627"/>
                  <a:pt x="240640" y="29409"/>
                  <a:pt x="404834" y="0"/>
                </a:cubicBezTo>
                <a:cubicBezTo>
                  <a:pt x="569028" y="-29409"/>
                  <a:pt x="825444" y="63886"/>
                  <a:pt x="1059222" y="0"/>
                </a:cubicBezTo>
                <a:cubicBezTo>
                  <a:pt x="1293000" y="-63886"/>
                  <a:pt x="1543296" y="68173"/>
                  <a:pt x="1713611" y="0"/>
                </a:cubicBezTo>
                <a:cubicBezTo>
                  <a:pt x="1883926" y="-68173"/>
                  <a:pt x="2069581" y="19324"/>
                  <a:pt x="2318089" y="0"/>
                </a:cubicBezTo>
                <a:cubicBezTo>
                  <a:pt x="2566597" y="-19324"/>
                  <a:pt x="2681210" y="25431"/>
                  <a:pt x="2922566" y="0"/>
                </a:cubicBezTo>
                <a:cubicBezTo>
                  <a:pt x="3163922" y="-25431"/>
                  <a:pt x="3309688" y="8943"/>
                  <a:pt x="3477133" y="0"/>
                </a:cubicBezTo>
                <a:cubicBezTo>
                  <a:pt x="3644578" y="-8943"/>
                  <a:pt x="3858645" y="40734"/>
                  <a:pt x="4081611" y="0"/>
                </a:cubicBezTo>
                <a:cubicBezTo>
                  <a:pt x="4304577" y="-40734"/>
                  <a:pt x="4745408" y="64968"/>
                  <a:pt x="4991100" y="0"/>
                </a:cubicBezTo>
                <a:cubicBezTo>
                  <a:pt x="5015823" y="240615"/>
                  <a:pt x="4935833" y="312091"/>
                  <a:pt x="4991100" y="482636"/>
                </a:cubicBezTo>
                <a:cubicBezTo>
                  <a:pt x="5046367" y="653181"/>
                  <a:pt x="4946395" y="730101"/>
                  <a:pt x="4991100" y="924293"/>
                </a:cubicBezTo>
                <a:cubicBezTo>
                  <a:pt x="5035805" y="1118485"/>
                  <a:pt x="4989341" y="1195906"/>
                  <a:pt x="4991100" y="1365950"/>
                </a:cubicBezTo>
                <a:cubicBezTo>
                  <a:pt x="4723345" y="1417742"/>
                  <a:pt x="4555548" y="1357445"/>
                  <a:pt x="4386622" y="1365950"/>
                </a:cubicBezTo>
                <a:cubicBezTo>
                  <a:pt x="4217696" y="1374455"/>
                  <a:pt x="4127254" y="1318429"/>
                  <a:pt x="3981789" y="1365950"/>
                </a:cubicBezTo>
                <a:cubicBezTo>
                  <a:pt x="3836324" y="1413471"/>
                  <a:pt x="3499356" y="1300605"/>
                  <a:pt x="3377311" y="1365950"/>
                </a:cubicBezTo>
                <a:cubicBezTo>
                  <a:pt x="3255266" y="1431295"/>
                  <a:pt x="2969040" y="1347627"/>
                  <a:pt x="2772833" y="1365950"/>
                </a:cubicBezTo>
                <a:cubicBezTo>
                  <a:pt x="2576626" y="1384273"/>
                  <a:pt x="2314104" y="1314231"/>
                  <a:pt x="2118445" y="1365950"/>
                </a:cubicBezTo>
                <a:cubicBezTo>
                  <a:pt x="1922786" y="1417669"/>
                  <a:pt x="1817010" y="1345768"/>
                  <a:pt x="1663700" y="1365950"/>
                </a:cubicBezTo>
                <a:cubicBezTo>
                  <a:pt x="1510391" y="1386132"/>
                  <a:pt x="1337453" y="1360548"/>
                  <a:pt x="1159044" y="1365950"/>
                </a:cubicBezTo>
                <a:cubicBezTo>
                  <a:pt x="980635" y="1371352"/>
                  <a:pt x="681532" y="1338076"/>
                  <a:pt x="504656" y="1365950"/>
                </a:cubicBezTo>
                <a:cubicBezTo>
                  <a:pt x="327780" y="1393824"/>
                  <a:pt x="177290" y="1329066"/>
                  <a:pt x="0" y="1365950"/>
                </a:cubicBezTo>
                <a:cubicBezTo>
                  <a:pt x="-31214" y="1227560"/>
                  <a:pt x="15138" y="1014207"/>
                  <a:pt x="0" y="910633"/>
                </a:cubicBezTo>
                <a:cubicBezTo>
                  <a:pt x="-15138" y="807059"/>
                  <a:pt x="41369" y="568851"/>
                  <a:pt x="0" y="468976"/>
                </a:cubicBezTo>
                <a:cubicBezTo>
                  <a:pt x="-41369" y="369101"/>
                  <a:pt x="21802" y="138933"/>
                  <a:pt x="0" y="0"/>
                </a:cubicBezTo>
                <a:close/>
              </a:path>
              <a:path w="4991100" h="1365950" stroke="0" extrusionOk="0">
                <a:moveTo>
                  <a:pt x="0" y="0"/>
                </a:moveTo>
                <a:cubicBezTo>
                  <a:pt x="132608" y="-16896"/>
                  <a:pt x="246447" y="10935"/>
                  <a:pt x="404834" y="0"/>
                </a:cubicBezTo>
                <a:cubicBezTo>
                  <a:pt x="563221" y="-10935"/>
                  <a:pt x="721409" y="502"/>
                  <a:pt x="859578" y="0"/>
                </a:cubicBezTo>
                <a:cubicBezTo>
                  <a:pt x="997747" y="-502"/>
                  <a:pt x="1152746" y="18217"/>
                  <a:pt x="1264412" y="0"/>
                </a:cubicBezTo>
                <a:cubicBezTo>
                  <a:pt x="1376078" y="-18217"/>
                  <a:pt x="1581821" y="30713"/>
                  <a:pt x="1818979" y="0"/>
                </a:cubicBezTo>
                <a:cubicBezTo>
                  <a:pt x="2056137" y="-30713"/>
                  <a:pt x="2192082" y="52275"/>
                  <a:pt x="2423456" y="0"/>
                </a:cubicBezTo>
                <a:cubicBezTo>
                  <a:pt x="2654830" y="-52275"/>
                  <a:pt x="2767108" y="9542"/>
                  <a:pt x="2928112" y="0"/>
                </a:cubicBezTo>
                <a:cubicBezTo>
                  <a:pt x="3089116" y="-9542"/>
                  <a:pt x="3341490" y="28078"/>
                  <a:pt x="3582501" y="0"/>
                </a:cubicBezTo>
                <a:cubicBezTo>
                  <a:pt x="3823512" y="-28078"/>
                  <a:pt x="3889616" y="27023"/>
                  <a:pt x="4137067" y="0"/>
                </a:cubicBezTo>
                <a:cubicBezTo>
                  <a:pt x="4384518" y="-27023"/>
                  <a:pt x="4753283" y="1554"/>
                  <a:pt x="4991100" y="0"/>
                </a:cubicBezTo>
                <a:cubicBezTo>
                  <a:pt x="5007467" y="154989"/>
                  <a:pt x="4977620" y="283562"/>
                  <a:pt x="4991100" y="468976"/>
                </a:cubicBezTo>
                <a:cubicBezTo>
                  <a:pt x="5004580" y="654390"/>
                  <a:pt x="4976980" y="719108"/>
                  <a:pt x="4991100" y="883314"/>
                </a:cubicBezTo>
                <a:cubicBezTo>
                  <a:pt x="5005220" y="1047520"/>
                  <a:pt x="4974510" y="1142932"/>
                  <a:pt x="4991100" y="1365950"/>
                </a:cubicBezTo>
                <a:cubicBezTo>
                  <a:pt x="4899233" y="1370146"/>
                  <a:pt x="4742646" y="1323668"/>
                  <a:pt x="4586266" y="1365950"/>
                </a:cubicBezTo>
                <a:cubicBezTo>
                  <a:pt x="4429886" y="1408232"/>
                  <a:pt x="4278307" y="1351917"/>
                  <a:pt x="4131522" y="1365950"/>
                </a:cubicBezTo>
                <a:cubicBezTo>
                  <a:pt x="3984737" y="1379983"/>
                  <a:pt x="3834455" y="1320348"/>
                  <a:pt x="3626866" y="1365950"/>
                </a:cubicBezTo>
                <a:cubicBezTo>
                  <a:pt x="3419277" y="1411552"/>
                  <a:pt x="3135127" y="1335631"/>
                  <a:pt x="2972477" y="1365950"/>
                </a:cubicBezTo>
                <a:cubicBezTo>
                  <a:pt x="2809827" y="1396269"/>
                  <a:pt x="2545083" y="1350656"/>
                  <a:pt x="2368000" y="1365950"/>
                </a:cubicBezTo>
                <a:cubicBezTo>
                  <a:pt x="2190917" y="1381244"/>
                  <a:pt x="1971192" y="1318328"/>
                  <a:pt x="1863344" y="1365950"/>
                </a:cubicBezTo>
                <a:cubicBezTo>
                  <a:pt x="1755496" y="1413572"/>
                  <a:pt x="1577336" y="1344404"/>
                  <a:pt x="1408599" y="1365950"/>
                </a:cubicBezTo>
                <a:cubicBezTo>
                  <a:pt x="1239863" y="1387496"/>
                  <a:pt x="1059771" y="1349618"/>
                  <a:pt x="854033" y="1365950"/>
                </a:cubicBezTo>
                <a:cubicBezTo>
                  <a:pt x="648295" y="1382282"/>
                  <a:pt x="204936" y="1314528"/>
                  <a:pt x="0" y="1365950"/>
                </a:cubicBezTo>
                <a:cubicBezTo>
                  <a:pt x="-33017" y="1183837"/>
                  <a:pt x="36284" y="1079386"/>
                  <a:pt x="0" y="951612"/>
                </a:cubicBezTo>
                <a:cubicBezTo>
                  <a:pt x="-36284" y="823838"/>
                  <a:pt x="57561" y="613058"/>
                  <a:pt x="0" y="468976"/>
                </a:cubicBezTo>
                <a:cubicBezTo>
                  <a:pt x="-57561" y="324894"/>
                  <a:pt x="43110" y="141797"/>
                  <a:pt x="0" y="0"/>
                </a:cubicBezTo>
                <a:close/>
              </a:path>
            </a:pathLst>
          </a:custGeom>
          <a:ln w="28575">
            <a:noFill/>
            <a:extLst>
              <a:ext uri="{C807C97D-BFC1-408E-A445-0C87EB9F89A2}">
                <ask:lineSketchStyleProps xmlns:ask="http://schemas.microsoft.com/office/drawing/2018/sketchyshapes" sd="107952707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8FF759E-8C21-8FB3-F729-2F6EB8AA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Greenhouse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A3147-3A6F-1DFA-8E2C-A4590624FC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6</a:t>
            </a:fld>
            <a:endParaRPr lang="en-GB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67B6F9-8DD9-7F76-5BA4-28C795BB2A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328"/>
          <a:stretch/>
        </p:blipFill>
        <p:spPr>
          <a:xfrm>
            <a:off x="851801" y="922567"/>
            <a:ext cx="7440398" cy="1566078"/>
          </a:xfrm>
          <a:custGeom>
            <a:avLst/>
            <a:gdLst>
              <a:gd name="connsiteX0" fmla="*/ 0 w 7440398"/>
              <a:gd name="connsiteY0" fmla="*/ 0 h 1566078"/>
              <a:gd name="connsiteX1" fmla="*/ 423530 w 7440398"/>
              <a:gd name="connsiteY1" fmla="*/ 0 h 1566078"/>
              <a:gd name="connsiteX2" fmla="*/ 995869 w 7440398"/>
              <a:gd name="connsiteY2" fmla="*/ 0 h 1566078"/>
              <a:gd name="connsiteX3" fmla="*/ 1344995 w 7440398"/>
              <a:gd name="connsiteY3" fmla="*/ 0 h 1566078"/>
              <a:gd name="connsiteX4" fmla="*/ 1768525 w 7440398"/>
              <a:gd name="connsiteY4" fmla="*/ 0 h 1566078"/>
              <a:gd name="connsiteX5" fmla="*/ 2192056 w 7440398"/>
              <a:gd name="connsiteY5" fmla="*/ 0 h 1566078"/>
              <a:gd name="connsiteX6" fmla="*/ 2838798 w 7440398"/>
              <a:gd name="connsiteY6" fmla="*/ 0 h 1566078"/>
              <a:gd name="connsiteX7" fmla="*/ 3262328 w 7440398"/>
              <a:gd name="connsiteY7" fmla="*/ 0 h 1566078"/>
              <a:gd name="connsiteX8" fmla="*/ 3909071 w 7440398"/>
              <a:gd name="connsiteY8" fmla="*/ 0 h 1566078"/>
              <a:gd name="connsiteX9" fmla="*/ 4258197 w 7440398"/>
              <a:gd name="connsiteY9" fmla="*/ 0 h 1566078"/>
              <a:gd name="connsiteX10" fmla="*/ 4904939 w 7440398"/>
              <a:gd name="connsiteY10" fmla="*/ 0 h 1566078"/>
              <a:gd name="connsiteX11" fmla="*/ 5328470 w 7440398"/>
              <a:gd name="connsiteY11" fmla="*/ 0 h 1566078"/>
              <a:gd name="connsiteX12" fmla="*/ 6049616 w 7440398"/>
              <a:gd name="connsiteY12" fmla="*/ 0 h 1566078"/>
              <a:gd name="connsiteX13" fmla="*/ 6547550 w 7440398"/>
              <a:gd name="connsiteY13" fmla="*/ 0 h 1566078"/>
              <a:gd name="connsiteX14" fmla="*/ 6896677 w 7440398"/>
              <a:gd name="connsiteY14" fmla="*/ 0 h 1566078"/>
              <a:gd name="connsiteX15" fmla="*/ 7440398 w 7440398"/>
              <a:gd name="connsiteY15" fmla="*/ 0 h 1566078"/>
              <a:gd name="connsiteX16" fmla="*/ 7440398 w 7440398"/>
              <a:gd name="connsiteY16" fmla="*/ 537687 h 1566078"/>
              <a:gd name="connsiteX17" fmla="*/ 7440398 w 7440398"/>
              <a:gd name="connsiteY17" fmla="*/ 1044052 h 1566078"/>
              <a:gd name="connsiteX18" fmla="*/ 7440398 w 7440398"/>
              <a:gd name="connsiteY18" fmla="*/ 1566078 h 1566078"/>
              <a:gd name="connsiteX19" fmla="*/ 7016868 w 7440398"/>
              <a:gd name="connsiteY19" fmla="*/ 1566078 h 1566078"/>
              <a:gd name="connsiteX20" fmla="*/ 6295721 w 7440398"/>
              <a:gd name="connsiteY20" fmla="*/ 1566078 h 1566078"/>
              <a:gd name="connsiteX21" fmla="*/ 5648979 w 7440398"/>
              <a:gd name="connsiteY21" fmla="*/ 1566078 h 1566078"/>
              <a:gd name="connsiteX22" fmla="*/ 5151045 w 7440398"/>
              <a:gd name="connsiteY22" fmla="*/ 1566078 h 1566078"/>
              <a:gd name="connsiteX23" fmla="*/ 4653110 w 7440398"/>
              <a:gd name="connsiteY23" fmla="*/ 1566078 h 1566078"/>
              <a:gd name="connsiteX24" fmla="*/ 4229580 w 7440398"/>
              <a:gd name="connsiteY24" fmla="*/ 1566078 h 1566078"/>
              <a:gd name="connsiteX25" fmla="*/ 3508434 w 7440398"/>
              <a:gd name="connsiteY25" fmla="*/ 1566078 h 1566078"/>
              <a:gd name="connsiteX26" fmla="*/ 3159307 w 7440398"/>
              <a:gd name="connsiteY26" fmla="*/ 1566078 h 1566078"/>
              <a:gd name="connsiteX27" fmla="*/ 2735777 w 7440398"/>
              <a:gd name="connsiteY27" fmla="*/ 1566078 h 1566078"/>
              <a:gd name="connsiteX28" fmla="*/ 2312247 w 7440398"/>
              <a:gd name="connsiteY28" fmla="*/ 1566078 h 1566078"/>
              <a:gd name="connsiteX29" fmla="*/ 1963120 w 7440398"/>
              <a:gd name="connsiteY29" fmla="*/ 1566078 h 1566078"/>
              <a:gd name="connsiteX30" fmla="*/ 1539590 w 7440398"/>
              <a:gd name="connsiteY30" fmla="*/ 1566078 h 1566078"/>
              <a:gd name="connsiteX31" fmla="*/ 892848 w 7440398"/>
              <a:gd name="connsiteY31" fmla="*/ 1566078 h 1566078"/>
              <a:gd name="connsiteX32" fmla="*/ 0 w 7440398"/>
              <a:gd name="connsiteY32" fmla="*/ 1566078 h 1566078"/>
              <a:gd name="connsiteX33" fmla="*/ 0 w 7440398"/>
              <a:gd name="connsiteY33" fmla="*/ 1091034 h 1566078"/>
              <a:gd name="connsiteX34" fmla="*/ 0 w 7440398"/>
              <a:gd name="connsiteY34" fmla="*/ 615991 h 1566078"/>
              <a:gd name="connsiteX35" fmla="*/ 0 w 7440398"/>
              <a:gd name="connsiteY35" fmla="*/ 0 h 1566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440398" h="1566078" fill="none" extrusionOk="0">
                <a:moveTo>
                  <a:pt x="0" y="0"/>
                </a:moveTo>
                <a:cubicBezTo>
                  <a:pt x="174900" y="-24405"/>
                  <a:pt x="252272" y="49492"/>
                  <a:pt x="423530" y="0"/>
                </a:cubicBezTo>
                <a:cubicBezTo>
                  <a:pt x="594788" y="-49492"/>
                  <a:pt x="745214" y="53375"/>
                  <a:pt x="995869" y="0"/>
                </a:cubicBezTo>
                <a:cubicBezTo>
                  <a:pt x="1246524" y="-53375"/>
                  <a:pt x="1202253" y="18862"/>
                  <a:pt x="1344995" y="0"/>
                </a:cubicBezTo>
                <a:cubicBezTo>
                  <a:pt x="1487737" y="-18862"/>
                  <a:pt x="1683190" y="8032"/>
                  <a:pt x="1768525" y="0"/>
                </a:cubicBezTo>
                <a:cubicBezTo>
                  <a:pt x="1853860" y="-8032"/>
                  <a:pt x="1994241" y="34563"/>
                  <a:pt x="2192056" y="0"/>
                </a:cubicBezTo>
                <a:cubicBezTo>
                  <a:pt x="2389871" y="-34563"/>
                  <a:pt x="2656367" y="51453"/>
                  <a:pt x="2838798" y="0"/>
                </a:cubicBezTo>
                <a:cubicBezTo>
                  <a:pt x="3021229" y="-51453"/>
                  <a:pt x="3164212" y="1472"/>
                  <a:pt x="3262328" y="0"/>
                </a:cubicBezTo>
                <a:cubicBezTo>
                  <a:pt x="3360444" y="-1472"/>
                  <a:pt x="3671124" y="3518"/>
                  <a:pt x="3909071" y="0"/>
                </a:cubicBezTo>
                <a:cubicBezTo>
                  <a:pt x="4147018" y="-3518"/>
                  <a:pt x="4153761" y="21198"/>
                  <a:pt x="4258197" y="0"/>
                </a:cubicBezTo>
                <a:cubicBezTo>
                  <a:pt x="4362633" y="-21198"/>
                  <a:pt x="4655840" y="51492"/>
                  <a:pt x="4904939" y="0"/>
                </a:cubicBezTo>
                <a:cubicBezTo>
                  <a:pt x="5154038" y="-51492"/>
                  <a:pt x="5177750" y="3256"/>
                  <a:pt x="5328470" y="0"/>
                </a:cubicBezTo>
                <a:cubicBezTo>
                  <a:pt x="5479190" y="-3256"/>
                  <a:pt x="5735832" y="74951"/>
                  <a:pt x="6049616" y="0"/>
                </a:cubicBezTo>
                <a:cubicBezTo>
                  <a:pt x="6363400" y="-74951"/>
                  <a:pt x="6439854" y="3356"/>
                  <a:pt x="6547550" y="0"/>
                </a:cubicBezTo>
                <a:cubicBezTo>
                  <a:pt x="6655246" y="-3356"/>
                  <a:pt x="6729997" y="20358"/>
                  <a:pt x="6896677" y="0"/>
                </a:cubicBezTo>
                <a:cubicBezTo>
                  <a:pt x="7063357" y="-20358"/>
                  <a:pt x="7314133" y="57928"/>
                  <a:pt x="7440398" y="0"/>
                </a:cubicBezTo>
                <a:cubicBezTo>
                  <a:pt x="7446486" y="265351"/>
                  <a:pt x="7388568" y="329070"/>
                  <a:pt x="7440398" y="537687"/>
                </a:cubicBezTo>
                <a:cubicBezTo>
                  <a:pt x="7492228" y="746304"/>
                  <a:pt x="7440163" y="851488"/>
                  <a:pt x="7440398" y="1044052"/>
                </a:cubicBezTo>
                <a:cubicBezTo>
                  <a:pt x="7440633" y="1236617"/>
                  <a:pt x="7401077" y="1363154"/>
                  <a:pt x="7440398" y="1566078"/>
                </a:cubicBezTo>
                <a:cubicBezTo>
                  <a:pt x="7316196" y="1571554"/>
                  <a:pt x="7191734" y="1519566"/>
                  <a:pt x="7016868" y="1566078"/>
                </a:cubicBezTo>
                <a:cubicBezTo>
                  <a:pt x="6842002" y="1612590"/>
                  <a:pt x="6480589" y="1522948"/>
                  <a:pt x="6295721" y="1566078"/>
                </a:cubicBezTo>
                <a:cubicBezTo>
                  <a:pt x="6110853" y="1609208"/>
                  <a:pt x="5857724" y="1534277"/>
                  <a:pt x="5648979" y="1566078"/>
                </a:cubicBezTo>
                <a:cubicBezTo>
                  <a:pt x="5440234" y="1597879"/>
                  <a:pt x="5322560" y="1533700"/>
                  <a:pt x="5151045" y="1566078"/>
                </a:cubicBezTo>
                <a:cubicBezTo>
                  <a:pt x="4979530" y="1598456"/>
                  <a:pt x="4878749" y="1563967"/>
                  <a:pt x="4653110" y="1566078"/>
                </a:cubicBezTo>
                <a:cubicBezTo>
                  <a:pt x="4427472" y="1568189"/>
                  <a:pt x="4411878" y="1548659"/>
                  <a:pt x="4229580" y="1566078"/>
                </a:cubicBezTo>
                <a:cubicBezTo>
                  <a:pt x="4047282" y="1583497"/>
                  <a:pt x="3751316" y="1509159"/>
                  <a:pt x="3508434" y="1566078"/>
                </a:cubicBezTo>
                <a:cubicBezTo>
                  <a:pt x="3265552" y="1622997"/>
                  <a:pt x="3229894" y="1550698"/>
                  <a:pt x="3159307" y="1566078"/>
                </a:cubicBezTo>
                <a:cubicBezTo>
                  <a:pt x="3088720" y="1581458"/>
                  <a:pt x="2861109" y="1561172"/>
                  <a:pt x="2735777" y="1566078"/>
                </a:cubicBezTo>
                <a:cubicBezTo>
                  <a:pt x="2610445" y="1570984"/>
                  <a:pt x="2452991" y="1556416"/>
                  <a:pt x="2312247" y="1566078"/>
                </a:cubicBezTo>
                <a:cubicBezTo>
                  <a:pt x="2171503" y="1575740"/>
                  <a:pt x="2066355" y="1564762"/>
                  <a:pt x="1963120" y="1566078"/>
                </a:cubicBezTo>
                <a:cubicBezTo>
                  <a:pt x="1859885" y="1567394"/>
                  <a:pt x="1637064" y="1519857"/>
                  <a:pt x="1539590" y="1566078"/>
                </a:cubicBezTo>
                <a:cubicBezTo>
                  <a:pt x="1442116" y="1612299"/>
                  <a:pt x="1157743" y="1529364"/>
                  <a:pt x="892848" y="1566078"/>
                </a:cubicBezTo>
                <a:cubicBezTo>
                  <a:pt x="627953" y="1602792"/>
                  <a:pt x="357241" y="1546752"/>
                  <a:pt x="0" y="1566078"/>
                </a:cubicBezTo>
                <a:cubicBezTo>
                  <a:pt x="-3030" y="1352067"/>
                  <a:pt x="50653" y="1228071"/>
                  <a:pt x="0" y="1091034"/>
                </a:cubicBezTo>
                <a:cubicBezTo>
                  <a:pt x="-50653" y="953997"/>
                  <a:pt x="17374" y="718793"/>
                  <a:pt x="0" y="615991"/>
                </a:cubicBezTo>
                <a:cubicBezTo>
                  <a:pt x="-17374" y="513189"/>
                  <a:pt x="49980" y="174175"/>
                  <a:pt x="0" y="0"/>
                </a:cubicBezTo>
                <a:close/>
              </a:path>
              <a:path w="7440398" h="1566078" stroke="0" extrusionOk="0">
                <a:moveTo>
                  <a:pt x="0" y="0"/>
                </a:moveTo>
                <a:cubicBezTo>
                  <a:pt x="127864" y="-39828"/>
                  <a:pt x="249588" y="19365"/>
                  <a:pt x="349126" y="0"/>
                </a:cubicBezTo>
                <a:cubicBezTo>
                  <a:pt x="448664" y="-19365"/>
                  <a:pt x="621119" y="22330"/>
                  <a:pt x="772657" y="0"/>
                </a:cubicBezTo>
                <a:cubicBezTo>
                  <a:pt x="924195" y="-22330"/>
                  <a:pt x="1008446" y="35821"/>
                  <a:pt x="1121783" y="0"/>
                </a:cubicBezTo>
                <a:cubicBezTo>
                  <a:pt x="1235120" y="-35821"/>
                  <a:pt x="1511474" y="15560"/>
                  <a:pt x="1694121" y="0"/>
                </a:cubicBezTo>
                <a:cubicBezTo>
                  <a:pt x="1876768" y="-15560"/>
                  <a:pt x="2027125" y="65669"/>
                  <a:pt x="2340864" y="0"/>
                </a:cubicBezTo>
                <a:cubicBezTo>
                  <a:pt x="2654603" y="-65669"/>
                  <a:pt x="2667067" y="31840"/>
                  <a:pt x="2838798" y="0"/>
                </a:cubicBezTo>
                <a:cubicBezTo>
                  <a:pt x="3010529" y="-31840"/>
                  <a:pt x="3210864" y="51413"/>
                  <a:pt x="3559944" y="0"/>
                </a:cubicBezTo>
                <a:cubicBezTo>
                  <a:pt x="3909024" y="-51413"/>
                  <a:pt x="3932223" y="43508"/>
                  <a:pt x="4132283" y="0"/>
                </a:cubicBezTo>
                <a:cubicBezTo>
                  <a:pt x="4332343" y="-43508"/>
                  <a:pt x="4405472" y="2815"/>
                  <a:pt x="4481409" y="0"/>
                </a:cubicBezTo>
                <a:cubicBezTo>
                  <a:pt x="4557346" y="-2815"/>
                  <a:pt x="4925502" y="69660"/>
                  <a:pt x="5128151" y="0"/>
                </a:cubicBezTo>
                <a:cubicBezTo>
                  <a:pt x="5330800" y="-69660"/>
                  <a:pt x="5458252" y="51088"/>
                  <a:pt x="5700490" y="0"/>
                </a:cubicBezTo>
                <a:cubicBezTo>
                  <a:pt x="5942728" y="-51088"/>
                  <a:pt x="6242466" y="83815"/>
                  <a:pt x="6421636" y="0"/>
                </a:cubicBezTo>
                <a:cubicBezTo>
                  <a:pt x="6600806" y="-83815"/>
                  <a:pt x="6735317" y="44662"/>
                  <a:pt x="6919570" y="0"/>
                </a:cubicBezTo>
                <a:cubicBezTo>
                  <a:pt x="7103823" y="-44662"/>
                  <a:pt x="7313204" y="54873"/>
                  <a:pt x="7440398" y="0"/>
                </a:cubicBezTo>
                <a:cubicBezTo>
                  <a:pt x="7496844" y="243985"/>
                  <a:pt x="7384433" y="355696"/>
                  <a:pt x="7440398" y="537687"/>
                </a:cubicBezTo>
                <a:cubicBezTo>
                  <a:pt x="7496363" y="719678"/>
                  <a:pt x="7388275" y="917666"/>
                  <a:pt x="7440398" y="1044052"/>
                </a:cubicBezTo>
                <a:cubicBezTo>
                  <a:pt x="7492521" y="1170439"/>
                  <a:pt x="7381529" y="1314309"/>
                  <a:pt x="7440398" y="1566078"/>
                </a:cubicBezTo>
                <a:cubicBezTo>
                  <a:pt x="7143720" y="1617264"/>
                  <a:pt x="7070179" y="1483853"/>
                  <a:pt x="6719252" y="1566078"/>
                </a:cubicBezTo>
                <a:cubicBezTo>
                  <a:pt x="6368325" y="1648303"/>
                  <a:pt x="6384663" y="1563397"/>
                  <a:pt x="6295721" y="1566078"/>
                </a:cubicBezTo>
                <a:cubicBezTo>
                  <a:pt x="6206779" y="1568759"/>
                  <a:pt x="5878613" y="1502413"/>
                  <a:pt x="5723383" y="1566078"/>
                </a:cubicBezTo>
                <a:cubicBezTo>
                  <a:pt x="5568153" y="1629743"/>
                  <a:pt x="5500525" y="1557583"/>
                  <a:pt x="5299853" y="1566078"/>
                </a:cubicBezTo>
                <a:cubicBezTo>
                  <a:pt x="5099181" y="1574573"/>
                  <a:pt x="5119265" y="1542943"/>
                  <a:pt x="4950726" y="1566078"/>
                </a:cubicBezTo>
                <a:cubicBezTo>
                  <a:pt x="4782187" y="1589213"/>
                  <a:pt x="4631140" y="1535462"/>
                  <a:pt x="4452792" y="1566078"/>
                </a:cubicBezTo>
                <a:cubicBezTo>
                  <a:pt x="4274444" y="1596694"/>
                  <a:pt x="4194295" y="1534726"/>
                  <a:pt x="4029262" y="1566078"/>
                </a:cubicBezTo>
                <a:cubicBezTo>
                  <a:pt x="3864229" y="1597430"/>
                  <a:pt x="3612321" y="1543991"/>
                  <a:pt x="3456923" y="1566078"/>
                </a:cubicBezTo>
                <a:cubicBezTo>
                  <a:pt x="3301525" y="1588165"/>
                  <a:pt x="3129621" y="1516172"/>
                  <a:pt x="3033393" y="1566078"/>
                </a:cubicBezTo>
                <a:cubicBezTo>
                  <a:pt x="2937165" y="1615984"/>
                  <a:pt x="2768309" y="1553284"/>
                  <a:pt x="2684267" y="1566078"/>
                </a:cubicBezTo>
                <a:cubicBezTo>
                  <a:pt x="2600225" y="1578872"/>
                  <a:pt x="2408121" y="1536496"/>
                  <a:pt x="2335140" y="1566078"/>
                </a:cubicBezTo>
                <a:cubicBezTo>
                  <a:pt x="2262159" y="1595660"/>
                  <a:pt x="1941853" y="1553145"/>
                  <a:pt x="1762802" y="1566078"/>
                </a:cubicBezTo>
                <a:cubicBezTo>
                  <a:pt x="1583751" y="1579011"/>
                  <a:pt x="1284577" y="1536025"/>
                  <a:pt x="1116060" y="1566078"/>
                </a:cubicBezTo>
                <a:cubicBezTo>
                  <a:pt x="947543" y="1596131"/>
                  <a:pt x="815163" y="1547476"/>
                  <a:pt x="618125" y="1566078"/>
                </a:cubicBezTo>
                <a:cubicBezTo>
                  <a:pt x="421087" y="1584680"/>
                  <a:pt x="213321" y="1525678"/>
                  <a:pt x="0" y="1566078"/>
                </a:cubicBezTo>
                <a:cubicBezTo>
                  <a:pt x="-12486" y="1352486"/>
                  <a:pt x="52183" y="1199910"/>
                  <a:pt x="0" y="1075374"/>
                </a:cubicBezTo>
                <a:cubicBezTo>
                  <a:pt x="-52183" y="950838"/>
                  <a:pt x="50047" y="736977"/>
                  <a:pt x="0" y="569008"/>
                </a:cubicBezTo>
                <a:cubicBezTo>
                  <a:pt x="-50047" y="401039"/>
                  <a:pt x="37501" y="199995"/>
                  <a:pt x="0" y="0"/>
                </a:cubicBezTo>
                <a:close/>
              </a:path>
            </a:pathLst>
          </a:custGeom>
          <a:ln w="28575">
            <a:noFill/>
            <a:extLst>
              <a:ext uri="{C807C97D-BFC1-408E-A445-0C87EB9F89A2}">
                <ask:lineSketchStyleProps xmlns:ask="http://schemas.microsoft.com/office/drawing/2018/sketchyshapes" sd="107952707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1434ACD-06B2-5A39-9F8C-36B348E81F5C}"/>
              </a:ext>
            </a:extLst>
          </p:cNvPr>
          <p:cNvSpPr txBox="1"/>
          <p:nvPr/>
        </p:nvSpPr>
        <p:spPr>
          <a:xfrm>
            <a:off x="654949" y="2720921"/>
            <a:ext cx="76372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+mn-lt"/>
              </a:rPr>
              <a:t>Change of indoor humidity:</a:t>
            </a:r>
          </a:p>
          <a:p>
            <a:r>
              <a:rPr lang="en-US" dirty="0"/>
              <a:t>+</a:t>
            </a:r>
            <a:r>
              <a:rPr lang="en-US" altLang="zh-CN" dirty="0">
                <a:solidFill>
                  <a:schemeClr val="tx2"/>
                </a:solidFill>
              </a:rPr>
              <a:t> the canopy transpiration </a:t>
            </a:r>
            <a:r>
              <a:rPr lang="en-US" dirty="0"/>
              <a:t>–  </a:t>
            </a:r>
            <a:r>
              <a:rPr lang="en-US" dirty="0">
                <a:solidFill>
                  <a:srgbClr val="00B0F0"/>
                </a:solidFill>
              </a:rPr>
              <a:t>exchange of H</a:t>
            </a:r>
            <a:r>
              <a:rPr lang="en-US" baseline="-25000" dirty="0">
                <a:solidFill>
                  <a:srgbClr val="00B0F0"/>
                </a:solidFill>
              </a:rPr>
              <a:t>2</a:t>
            </a:r>
            <a:r>
              <a:rPr lang="en-US" dirty="0">
                <a:solidFill>
                  <a:srgbClr val="00B0F0"/>
                </a:solidFill>
              </a:rPr>
              <a:t>O through the vents</a:t>
            </a:r>
            <a:endParaRPr lang="en-US" dirty="0">
              <a:solidFill>
                <a:srgbClr val="7030A0"/>
              </a:solidFill>
            </a:endParaRPr>
          </a:p>
          <a:p>
            <a:r>
              <a:rPr lang="en-US" dirty="0">
                <a:solidFill>
                  <a:schemeClr val="accent4"/>
                </a:solidFill>
              </a:rPr>
              <a:t>   </a:t>
            </a:r>
            <a:endParaRPr lang="en-US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73903DC-AD7A-6C66-13D1-356D66A6F0BC}"/>
              </a:ext>
            </a:extLst>
          </p:cNvPr>
          <p:cNvCxnSpPr>
            <a:cxnSpLocks/>
          </p:cNvCxnSpPr>
          <p:nvPr/>
        </p:nvCxnSpPr>
        <p:spPr>
          <a:xfrm>
            <a:off x="5472595" y="2486879"/>
            <a:ext cx="829145" cy="0"/>
          </a:xfrm>
          <a:prstGeom prst="line">
            <a:avLst/>
          </a:prstGeom>
          <a:ln w="190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F199795-D165-5CF0-6D32-2BC0537776E1}"/>
              </a:ext>
            </a:extLst>
          </p:cNvPr>
          <p:cNvCxnSpPr>
            <a:cxnSpLocks/>
          </p:cNvCxnSpPr>
          <p:nvPr/>
        </p:nvCxnSpPr>
        <p:spPr>
          <a:xfrm>
            <a:off x="4250271" y="2486879"/>
            <a:ext cx="999909" cy="176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6F3B4BB-2B81-29AB-F61D-6E58139886A0}"/>
              </a:ext>
            </a:extLst>
          </p:cNvPr>
          <p:cNvSpPr txBox="1"/>
          <p:nvPr/>
        </p:nvSpPr>
        <p:spPr>
          <a:xfrm>
            <a:off x="6815794" y="3341457"/>
            <a:ext cx="20762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/>
                </a:solidFill>
                <a:latin typeface="+mn-lt"/>
              </a:rPr>
              <a:t>Determined by ventilation rate and humidity difference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72FA0A8-B882-EA04-3632-1968B813B03C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5472595" y="3558540"/>
            <a:ext cx="1343199" cy="106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E70F29-4894-7D33-5AFD-BAFA18CDD65E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6073140" y="4608324"/>
            <a:ext cx="800750" cy="99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BCEAF45-78BA-A36B-4ABA-B4A23873D3C4}"/>
              </a:ext>
            </a:extLst>
          </p:cNvPr>
          <p:cNvSpPr txBox="1"/>
          <p:nvPr/>
        </p:nvSpPr>
        <p:spPr>
          <a:xfrm>
            <a:off x="6873890" y="4384241"/>
            <a:ext cx="19043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/>
                </a:solidFill>
                <a:latin typeface="+mn-lt"/>
              </a:rPr>
              <a:t>affected by biomass, indoor temperature and humidity</a:t>
            </a:r>
          </a:p>
        </p:txBody>
      </p:sp>
    </p:spTree>
    <p:extLst>
      <p:ext uri="{BB962C8B-B14F-4D97-AF65-F5344CB8AC3E}">
        <p14:creationId xmlns:p14="http://schemas.microsoft.com/office/powerpoint/2010/main" val="398035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FF759E-8C21-8FB3-F729-2F6EB8AA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Greenhouse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A3147-3A6F-1DFA-8E2C-A4590624FC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7</a:t>
            </a:fld>
            <a:endParaRPr lang="en-GB" noProof="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97DDE43-7B2A-9E92-27CC-A18BF7BA597B}"/>
              </a:ext>
            </a:extLst>
          </p:cNvPr>
          <p:cNvGrpSpPr/>
          <p:nvPr/>
        </p:nvGrpSpPr>
        <p:grpSpPr>
          <a:xfrm>
            <a:off x="3584718" y="554107"/>
            <a:ext cx="5346882" cy="4219493"/>
            <a:chOff x="4470318" y="1130107"/>
            <a:chExt cx="4295786" cy="336368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B67B6F9-8DD9-7F76-5BA4-28C795BB2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70318" y="1130107"/>
              <a:ext cx="4295786" cy="3363681"/>
            </a:xfrm>
            <a:custGeom>
              <a:avLst/>
              <a:gdLst>
                <a:gd name="connsiteX0" fmla="*/ 0 w 4295786"/>
                <a:gd name="connsiteY0" fmla="*/ 0 h 3363681"/>
                <a:gd name="connsiteX1" fmla="*/ 494015 w 4295786"/>
                <a:gd name="connsiteY1" fmla="*/ 0 h 3363681"/>
                <a:gd name="connsiteX2" fmla="*/ 1030989 w 4295786"/>
                <a:gd name="connsiteY2" fmla="*/ 0 h 3363681"/>
                <a:gd name="connsiteX3" fmla="*/ 1610920 w 4295786"/>
                <a:gd name="connsiteY3" fmla="*/ 0 h 3363681"/>
                <a:gd name="connsiteX4" fmla="*/ 2190851 w 4295786"/>
                <a:gd name="connsiteY4" fmla="*/ 0 h 3363681"/>
                <a:gd name="connsiteX5" fmla="*/ 2813740 w 4295786"/>
                <a:gd name="connsiteY5" fmla="*/ 0 h 3363681"/>
                <a:gd name="connsiteX6" fmla="*/ 3350713 w 4295786"/>
                <a:gd name="connsiteY6" fmla="*/ 0 h 3363681"/>
                <a:gd name="connsiteX7" fmla="*/ 4295786 w 4295786"/>
                <a:gd name="connsiteY7" fmla="*/ 0 h 3363681"/>
                <a:gd name="connsiteX8" fmla="*/ 4295786 w 4295786"/>
                <a:gd name="connsiteY8" fmla="*/ 493340 h 3363681"/>
                <a:gd name="connsiteX9" fmla="*/ 4295786 w 4295786"/>
                <a:gd name="connsiteY9" fmla="*/ 986680 h 3363681"/>
                <a:gd name="connsiteX10" fmla="*/ 4295786 w 4295786"/>
                <a:gd name="connsiteY10" fmla="*/ 1614567 h 3363681"/>
                <a:gd name="connsiteX11" fmla="*/ 4295786 w 4295786"/>
                <a:gd name="connsiteY11" fmla="*/ 2208817 h 3363681"/>
                <a:gd name="connsiteX12" fmla="*/ 4295786 w 4295786"/>
                <a:gd name="connsiteY12" fmla="*/ 2735794 h 3363681"/>
                <a:gd name="connsiteX13" fmla="*/ 4295786 w 4295786"/>
                <a:gd name="connsiteY13" fmla="*/ 3363681 h 3363681"/>
                <a:gd name="connsiteX14" fmla="*/ 3715855 w 4295786"/>
                <a:gd name="connsiteY14" fmla="*/ 3363681 h 3363681"/>
                <a:gd name="connsiteX15" fmla="*/ 3092966 w 4295786"/>
                <a:gd name="connsiteY15" fmla="*/ 3363681 h 3363681"/>
                <a:gd name="connsiteX16" fmla="*/ 2555993 w 4295786"/>
                <a:gd name="connsiteY16" fmla="*/ 3363681 h 3363681"/>
                <a:gd name="connsiteX17" fmla="*/ 2019019 w 4295786"/>
                <a:gd name="connsiteY17" fmla="*/ 3363681 h 3363681"/>
                <a:gd name="connsiteX18" fmla="*/ 1567962 w 4295786"/>
                <a:gd name="connsiteY18" fmla="*/ 3363681 h 3363681"/>
                <a:gd name="connsiteX19" fmla="*/ 1116904 w 4295786"/>
                <a:gd name="connsiteY19" fmla="*/ 3363681 h 3363681"/>
                <a:gd name="connsiteX20" fmla="*/ 579931 w 4295786"/>
                <a:gd name="connsiteY20" fmla="*/ 3363681 h 3363681"/>
                <a:gd name="connsiteX21" fmla="*/ 0 w 4295786"/>
                <a:gd name="connsiteY21" fmla="*/ 3363681 h 3363681"/>
                <a:gd name="connsiteX22" fmla="*/ 0 w 4295786"/>
                <a:gd name="connsiteY22" fmla="*/ 2836704 h 3363681"/>
                <a:gd name="connsiteX23" fmla="*/ 0 w 4295786"/>
                <a:gd name="connsiteY23" fmla="*/ 2309728 h 3363681"/>
                <a:gd name="connsiteX24" fmla="*/ 0 w 4295786"/>
                <a:gd name="connsiteY24" fmla="*/ 1681841 h 3363681"/>
                <a:gd name="connsiteX25" fmla="*/ 0 w 4295786"/>
                <a:gd name="connsiteY25" fmla="*/ 1154864 h 3363681"/>
                <a:gd name="connsiteX26" fmla="*/ 0 w 4295786"/>
                <a:gd name="connsiteY26" fmla="*/ 695161 h 3363681"/>
                <a:gd name="connsiteX27" fmla="*/ 0 w 4295786"/>
                <a:gd name="connsiteY27" fmla="*/ 0 h 336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295786" h="3363681" fill="none" extrusionOk="0">
                  <a:moveTo>
                    <a:pt x="0" y="0"/>
                  </a:moveTo>
                  <a:cubicBezTo>
                    <a:pt x="98890" y="-18948"/>
                    <a:pt x="383902" y="24629"/>
                    <a:pt x="494015" y="0"/>
                  </a:cubicBezTo>
                  <a:cubicBezTo>
                    <a:pt x="604128" y="-24629"/>
                    <a:pt x="910893" y="9004"/>
                    <a:pt x="1030989" y="0"/>
                  </a:cubicBezTo>
                  <a:cubicBezTo>
                    <a:pt x="1151085" y="-9004"/>
                    <a:pt x="1369146" y="31410"/>
                    <a:pt x="1610920" y="0"/>
                  </a:cubicBezTo>
                  <a:cubicBezTo>
                    <a:pt x="1852694" y="-31410"/>
                    <a:pt x="1942512" y="59100"/>
                    <a:pt x="2190851" y="0"/>
                  </a:cubicBezTo>
                  <a:cubicBezTo>
                    <a:pt x="2439190" y="-59100"/>
                    <a:pt x="2545344" y="48739"/>
                    <a:pt x="2813740" y="0"/>
                  </a:cubicBezTo>
                  <a:cubicBezTo>
                    <a:pt x="3082136" y="-48739"/>
                    <a:pt x="3158041" y="32017"/>
                    <a:pt x="3350713" y="0"/>
                  </a:cubicBezTo>
                  <a:cubicBezTo>
                    <a:pt x="3543385" y="-32017"/>
                    <a:pt x="4011555" y="73373"/>
                    <a:pt x="4295786" y="0"/>
                  </a:cubicBezTo>
                  <a:cubicBezTo>
                    <a:pt x="4302659" y="116158"/>
                    <a:pt x="4261917" y="277834"/>
                    <a:pt x="4295786" y="493340"/>
                  </a:cubicBezTo>
                  <a:cubicBezTo>
                    <a:pt x="4329655" y="708846"/>
                    <a:pt x="4258453" y="755235"/>
                    <a:pt x="4295786" y="986680"/>
                  </a:cubicBezTo>
                  <a:cubicBezTo>
                    <a:pt x="4333119" y="1218125"/>
                    <a:pt x="4221191" y="1449770"/>
                    <a:pt x="4295786" y="1614567"/>
                  </a:cubicBezTo>
                  <a:cubicBezTo>
                    <a:pt x="4370381" y="1779364"/>
                    <a:pt x="4227016" y="1988883"/>
                    <a:pt x="4295786" y="2208817"/>
                  </a:cubicBezTo>
                  <a:cubicBezTo>
                    <a:pt x="4364556" y="2428751"/>
                    <a:pt x="4287568" y="2507457"/>
                    <a:pt x="4295786" y="2735794"/>
                  </a:cubicBezTo>
                  <a:cubicBezTo>
                    <a:pt x="4304004" y="2964131"/>
                    <a:pt x="4278963" y="3145703"/>
                    <a:pt x="4295786" y="3363681"/>
                  </a:cubicBezTo>
                  <a:cubicBezTo>
                    <a:pt x="4039598" y="3428473"/>
                    <a:pt x="3859283" y="3351705"/>
                    <a:pt x="3715855" y="3363681"/>
                  </a:cubicBezTo>
                  <a:cubicBezTo>
                    <a:pt x="3572427" y="3375657"/>
                    <a:pt x="3366450" y="3317114"/>
                    <a:pt x="3092966" y="3363681"/>
                  </a:cubicBezTo>
                  <a:cubicBezTo>
                    <a:pt x="2819482" y="3410248"/>
                    <a:pt x="2709736" y="3331504"/>
                    <a:pt x="2555993" y="3363681"/>
                  </a:cubicBezTo>
                  <a:cubicBezTo>
                    <a:pt x="2402250" y="3395858"/>
                    <a:pt x="2227850" y="3362733"/>
                    <a:pt x="2019019" y="3363681"/>
                  </a:cubicBezTo>
                  <a:cubicBezTo>
                    <a:pt x="1810188" y="3364629"/>
                    <a:pt x="1718716" y="3344962"/>
                    <a:pt x="1567962" y="3363681"/>
                  </a:cubicBezTo>
                  <a:cubicBezTo>
                    <a:pt x="1417208" y="3382400"/>
                    <a:pt x="1320401" y="3335288"/>
                    <a:pt x="1116904" y="3363681"/>
                  </a:cubicBezTo>
                  <a:cubicBezTo>
                    <a:pt x="913407" y="3392074"/>
                    <a:pt x="757503" y="3334720"/>
                    <a:pt x="579931" y="3363681"/>
                  </a:cubicBezTo>
                  <a:cubicBezTo>
                    <a:pt x="402359" y="3392642"/>
                    <a:pt x="284792" y="3359303"/>
                    <a:pt x="0" y="3363681"/>
                  </a:cubicBezTo>
                  <a:cubicBezTo>
                    <a:pt x="-39742" y="3188986"/>
                    <a:pt x="58798" y="3092110"/>
                    <a:pt x="0" y="2836704"/>
                  </a:cubicBezTo>
                  <a:cubicBezTo>
                    <a:pt x="-58798" y="2581298"/>
                    <a:pt x="56201" y="2503774"/>
                    <a:pt x="0" y="2309728"/>
                  </a:cubicBezTo>
                  <a:cubicBezTo>
                    <a:pt x="-56201" y="2115682"/>
                    <a:pt x="51677" y="1820604"/>
                    <a:pt x="0" y="1681841"/>
                  </a:cubicBezTo>
                  <a:cubicBezTo>
                    <a:pt x="-51677" y="1543078"/>
                    <a:pt x="3995" y="1404357"/>
                    <a:pt x="0" y="1154864"/>
                  </a:cubicBezTo>
                  <a:cubicBezTo>
                    <a:pt x="-3995" y="905371"/>
                    <a:pt x="8597" y="824219"/>
                    <a:pt x="0" y="695161"/>
                  </a:cubicBezTo>
                  <a:cubicBezTo>
                    <a:pt x="-8597" y="566103"/>
                    <a:pt x="71636" y="153219"/>
                    <a:pt x="0" y="0"/>
                  </a:cubicBezTo>
                  <a:close/>
                </a:path>
                <a:path w="4295786" h="3363681" stroke="0" extrusionOk="0">
                  <a:moveTo>
                    <a:pt x="0" y="0"/>
                  </a:moveTo>
                  <a:cubicBezTo>
                    <a:pt x="172216" y="-43539"/>
                    <a:pt x="303451" y="39365"/>
                    <a:pt x="408100" y="0"/>
                  </a:cubicBezTo>
                  <a:cubicBezTo>
                    <a:pt x="512749" y="-39365"/>
                    <a:pt x="763911" y="41372"/>
                    <a:pt x="859157" y="0"/>
                  </a:cubicBezTo>
                  <a:cubicBezTo>
                    <a:pt x="954403" y="-41372"/>
                    <a:pt x="1078675" y="21820"/>
                    <a:pt x="1267257" y="0"/>
                  </a:cubicBezTo>
                  <a:cubicBezTo>
                    <a:pt x="1455839" y="-21820"/>
                    <a:pt x="1627294" y="54146"/>
                    <a:pt x="1804230" y="0"/>
                  </a:cubicBezTo>
                  <a:cubicBezTo>
                    <a:pt x="1981166" y="-54146"/>
                    <a:pt x="2251659" y="18960"/>
                    <a:pt x="2384161" y="0"/>
                  </a:cubicBezTo>
                  <a:cubicBezTo>
                    <a:pt x="2516663" y="-18960"/>
                    <a:pt x="2705802" y="35262"/>
                    <a:pt x="2878177" y="0"/>
                  </a:cubicBezTo>
                  <a:cubicBezTo>
                    <a:pt x="3050552" y="-35262"/>
                    <a:pt x="3229132" y="30828"/>
                    <a:pt x="3501066" y="0"/>
                  </a:cubicBezTo>
                  <a:cubicBezTo>
                    <a:pt x="3773000" y="-30828"/>
                    <a:pt x="4008569" y="88612"/>
                    <a:pt x="4295786" y="0"/>
                  </a:cubicBezTo>
                  <a:cubicBezTo>
                    <a:pt x="4325591" y="97162"/>
                    <a:pt x="4249742" y="256013"/>
                    <a:pt x="4295786" y="459703"/>
                  </a:cubicBezTo>
                  <a:cubicBezTo>
                    <a:pt x="4341830" y="663393"/>
                    <a:pt x="4241843" y="875467"/>
                    <a:pt x="4295786" y="1053953"/>
                  </a:cubicBezTo>
                  <a:cubicBezTo>
                    <a:pt x="4349729" y="1232439"/>
                    <a:pt x="4290863" y="1295472"/>
                    <a:pt x="4295786" y="1513656"/>
                  </a:cubicBezTo>
                  <a:cubicBezTo>
                    <a:pt x="4300709" y="1731840"/>
                    <a:pt x="4248721" y="1779363"/>
                    <a:pt x="4295786" y="1973360"/>
                  </a:cubicBezTo>
                  <a:cubicBezTo>
                    <a:pt x="4342851" y="2167357"/>
                    <a:pt x="4269026" y="2305806"/>
                    <a:pt x="4295786" y="2433063"/>
                  </a:cubicBezTo>
                  <a:cubicBezTo>
                    <a:pt x="4322546" y="2560320"/>
                    <a:pt x="4196943" y="3141587"/>
                    <a:pt x="4295786" y="3363681"/>
                  </a:cubicBezTo>
                  <a:cubicBezTo>
                    <a:pt x="4034407" y="3381742"/>
                    <a:pt x="3902372" y="3312884"/>
                    <a:pt x="3672897" y="3363681"/>
                  </a:cubicBezTo>
                  <a:cubicBezTo>
                    <a:pt x="3443422" y="3414478"/>
                    <a:pt x="3350636" y="3330768"/>
                    <a:pt x="3050008" y="3363681"/>
                  </a:cubicBezTo>
                  <a:cubicBezTo>
                    <a:pt x="2749380" y="3396594"/>
                    <a:pt x="2606863" y="3356349"/>
                    <a:pt x="2470077" y="3363681"/>
                  </a:cubicBezTo>
                  <a:cubicBezTo>
                    <a:pt x="2333291" y="3371013"/>
                    <a:pt x="2157926" y="3360928"/>
                    <a:pt x="1976062" y="3363681"/>
                  </a:cubicBezTo>
                  <a:cubicBezTo>
                    <a:pt x="1794199" y="3366434"/>
                    <a:pt x="1707162" y="3345362"/>
                    <a:pt x="1525004" y="3363681"/>
                  </a:cubicBezTo>
                  <a:cubicBezTo>
                    <a:pt x="1342846" y="3382000"/>
                    <a:pt x="1138458" y="3329058"/>
                    <a:pt x="988031" y="3363681"/>
                  </a:cubicBezTo>
                  <a:cubicBezTo>
                    <a:pt x="837604" y="3398304"/>
                    <a:pt x="751148" y="3358334"/>
                    <a:pt x="536973" y="3363681"/>
                  </a:cubicBezTo>
                  <a:cubicBezTo>
                    <a:pt x="322798" y="3369028"/>
                    <a:pt x="224273" y="3309170"/>
                    <a:pt x="0" y="3363681"/>
                  </a:cubicBezTo>
                  <a:cubicBezTo>
                    <a:pt x="-27929" y="3252973"/>
                    <a:pt x="44355" y="3001599"/>
                    <a:pt x="0" y="2836704"/>
                  </a:cubicBezTo>
                  <a:cubicBezTo>
                    <a:pt x="-44355" y="2671809"/>
                    <a:pt x="42360" y="2532007"/>
                    <a:pt x="0" y="2377001"/>
                  </a:cubicBezTo>
                  <a:cubicBezTo>
                    <a:pt x="-42360" y="2221995"/>
                    <a:pt x="25351" y="2120076"/>
                    <a:pt x="0" y="1917298"/>
                  </a:cubicBezTo>
                  <a:cubicBezTo>
                    <a:pt x="-25351" y="1714520"/>
                    <a:pt x="40625" y="1571487"/>
                    <a:pt x="0" y="1323048"/>
                  </a:cubicBezTo>
                  <a:cubicBezTo>
                    <a:pt x="-40625" y="1074609"/>
                    <a:pt x="62525" y="921697"/>
                    <a:pt x="0" y="695161"/>
                  </a:cubicBezTo>
                  <a:cubicBezTo>
                    <a:pt x="-62525" y="468625"/>
                    <a:pt x="51636" y="288955"/>
                    <a:pt x="0" y="0"/>
                  </a:cubicBezTo>
                  <a:close/>
                </a:path>
              </a:pathLst>
            </a:custGeom>
            <a:ln w="28575">
              <a:noFill/>
              <a:extLst>
                <a:ext uri="{C807C97D-BFC1-408E-A445-0C87EB9F89A2}">
                  <ask:lineSketchStyleProps xmlns:ask="http://schemas.microsoft.com/office/drawing/2018/sketchyshapes" sd="1079527079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4966ED7F-A162-4CB6-0271-EDB18AF060F0}"/>
                </a:ext>
              </a:extLst>
            </p:cNvPr>
            <p:cNvSpPr/>
            <p:nvPr/>
          </p:nvSpPr>
          <p:spPr>
            <a:xfrm>
              <a:off x="5563336" y="1566381"/>
              <a:ext cx="304800" cy="245992"/>
            </a:xfrm>
            <a:prstGeom prst="roundRect">
              <a:avLst/>
            </a:prstGeom>
            <a:solidFill>
              <a:srgbClr val="0070C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0AA93046-D744-0D01-A523-2CEB325BD61F}"/>
                </a:ext>
              </a:extLst>
            </p:cNvPr>
            <p:cNvSpPr/>
            <p:nvPr/>
          </p:nvSpPr>
          <p:spPr>
            <a:xfrm>
              <a:off x="6249135" y="1581150"/>
              <a:ext cx="304800" cy="245992"/>
            </a:xfrm>
            <a:prstGeom prst="roundRect">
              <a:avLst/>
            </a:prstGeom>
            <a:solidFill>
              <a:srgbClr val="0070C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34BA165-7284-4E9D-D3BD-B54F1D6FDD31}"/>
                </a:ext>
              </a:extLst>
            </p:cNvPr>
            <p:cNvSpPr/>
            <p:nvPr/>
          </p:nvSpPr>
          <p:spPr>
            <a:xfrm>
              <a:off x="5433161" y="3653922"/>
              <a:ext cx="304800" cy="245992"/>
            </a:xfrm>
            <a:prstGeom prst="roundRect">
              <a:avLst/>
            </a:prstGeom>
            <a:solidFill>
              <a:srgbClr val="0070C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7B36865-28F1-1C79-97FE-0AF4FDB7C499}"/>
                </a:ext>
              </a:extLst>
            </p:cNvPr>
            <p:cNvSpPr/>
            <p:nvPr/>
          </p:nvSpPr>
          <p:spPr>
            <a:xfrm>
              <a:off x="7468335" y="1347858"/>
              <a:ext cx="304800" cy="245992"/>
            </a:xfrm>
            <a:prstGeom prst="roundRect">
              <a:avLst/>
            </a:prstGeom>
            <a:solidFill>
              <a:srgbClr val="0070C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1A511CD-6BC4-8F68-6978-BA347480D7AB}"/>
                </a:ext>
              </a:extLst>
            </p:cNvPr>
            <p:cNvSpPr/>
            <p:nvPr/>
          </p:nvSpPr>
          <p:spPr>
            <a:xfrm>
              <a:off x="8230335" y="1593851"/>
              <a:ext cx="304800" cy="245992"/>
            </a:xfrm>
            <a:prstGeom prst="roundRect">
              <a:avLst/>
            </a:prstGeom>
            <a:solidFill>
              <a:schemeClr val="accent2">
                <a:lumMod val="75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6B6C41C3-BE2C-C2E0-93B0-93DA4FFF0F00}"/>
                </a:ext>
              </a:extLst>
            </p:cNvPr>
            <p:cNvSpPr/>
            <p:nvPr/>
          </p:nvSpPr>
          <p:spPr>
            <a:xfrm>
              <a:off x="7576107" y="1593851"/>
              <a:ext cx="304800" cy="245992"/>
            </a:xfrm>
            <a:prstGeom prst="roundRect">
              <a:avLst/>
            </a:prstGeom>
            <a:solidFill>
              <a:schemeClr val="accent2">
                <a:lumMod val="75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E506EB10-4F90-A499-8676-E1189EBD7CCB}"/>
                </a:ext>
              </a:extLst>
            </p:cNvPr>
            <p:cNvSpPr/>
            <p:nvPr/>
          </p:nvSpPr>
          <p:spPr>
            <a:xfrm>
              <a:off x="6934935" y="2571750"/>
              <a:ext cx="304800" cy="245992"/>
            </a:xfrm>
            <a:prstGeom prst="roundRect">
              <a:avLst/>
            </a:prstGeom>
            <a:solidFill>
              <a:schemeClr val="accent2">
                <a:lumMod val="75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0A67488-67AC-82B3-A333-56BDE4EE9CF3}"/>
                </a:ext>
              </a:extLst>
            </p:cNvPr>
            <p:cNvSpPr/>
            <p:nvPr/>
          </p:nvSpPr>
          <p:spPr>
            <a:xfrm>
              <a:off x="5563336" y="3120279"/>
              <a:ext cx="304800" cy="245992"/>
            </a:xfrm>
            <a:prstGeom prst="roundRect">
              <a:avLst/>
            </a:prstGeom>
            <a:solidFill>
              <a:schemeClr val="accent2">
                <a:lumMod val="75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F21D2B5-74A3-697A-3E0F-7E3D781ABDB9}"/>
                </a:ext>
              </a:extLst>
            </p:cNvPr>
            <p:cNvSpPr/>
            <p:nvPr/>
          </p:nvSpPr>
          <p:spPr>
            <a:xfrm>
              <a:off x="6785711" y="3382530"/>
              <a:ext cx="304800" cy="245992"/>
            </a:xfrm>
            <a:prstGeom prst="roundRect">
              <a:avLst/>
            </a:prstGeom>
            <a:solidFill>
              <a:schemeClr val="accent2">
                <a:lumMod val="75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5F4D30E-E64B-A1AC-D74C-9958305F746C}"/>
                </a:ext>
              </a:extLst>
            </p:cNvPr>
            <p:cNvSpPr/>
            <p:nvPr/>
          </p:nvSpPr>
          <p:spPr>
            <a:xfrm>
              <a:off x="6804761" y="3653922"/>
              <a:ext cx="304800" cy="245992"/>
            </a:xfrm>
            <a:prstGeom prst="roundRect">
              <a:avLst/>
            </a:prstGeom>
            <a:solidFill>
              <a:schemeClr val="accent2">
                <a:lumMod val="75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044CE2A-64D3-78F8-60D0-80D27BAF2759}"/>
                </a:ext>
              </a:extLst>
            </p:cNvPr>
            <p:cNvSpPr/>
            <p:nvPr/>
          </p:nvSpPr>
          <p:spPr>
            <a:xfrm>
              <a:off x="5433161" y="3392264"/>
              <a:ext cx="304800" cy="245992"/>
            </a:xfrm>
            <a:prstGeom prst="roundRect">
              <a:avLst/>
            </a:prstGeom>
            <a:solidFill>
              <a:srgbClr val="0070C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7B6D1C7-7028-AE40-89C3-2598374B7D64}"/>
                  </a:ext>
                </a:extLst>
              </p:cNvPr>
              <p:cNvSpPr txBox="1"/>
              <p:nvPr/>
            </p:nvSpPr>
            <p:spPr>
              <a:xfrm>
                <a:off x="465962" y="2907775"/>
                <a:ext cx="2819051" cy="1394484"/>
              </a:xfrm>
              <a:custGeom>
                <a:avLst/>
                <a:gdLst>
                  <a:gd name="connsiteX0" fmla="*/ 0 w 2819051"/>
                  <a:gd name="connsiteY0" fmla="*/ 0 h 1394484"/>
                  <a:gd name="connsiteX1" fmla="*/ 535620 w 2819051"/>
                  <a:gd name="connsiteY1" fmla="*/ 0 h 1394484"/>
                  <a:gd name="connsiteX2" fmla="*/ 1014858 w 2819051"/>
                  <a:gd name="connsiteY2" fmla="*/ 0 h 1394484"/>
                  <a:gd name="connsiteX3" fmla="*/ 1606859 w 2819051"/>
                  <a:gd name="connsiteY3" fmla="*/ 0 h 1394484"/>
                  <a:gd name="connsiteX4" fmla="*/ 2227050 w 2819051"/>
                  <a:gd name="connsiteY4" fmla="*/ 0 h 1394484"/>
                  <a:gd name="connsiteX5" fmla="*/ 2819051 w 2819051"/>
                  <a:gd name="connsiteY5" fmla="*/ 0 h 1394484"/>
                  <a:gd name="connsiteX6" fmla="*/ 2819051 w 2819051"/>
                  <a:gd name="connsiteY6" fmla="*/ 450883 h 1394484"/>
                  <a:gd name="connsiteX7" fmla="*/ 2819051 w 2819051"/>
                  <a:gd name="connsiteY7" fmla="*/ 887821 h 1394484"/>
                  <a:gd name="connsiteX8" fmla="*/ 2819051 w 2819051"/>
                  <a:gd name="connsiteY8" fmla="*/ 1394484 h 1394484"/>
                  <a:gd name="connsiteX9" fmla="*/ 2311622 w 2819051"/>
                  <a:gd name="connsiteY9" fmla="*/ 1394484 h 1394484"/>
                  <a:gd name="connsiteX10" fmla="*/ 1832383 w 2819051"/>
                  <a:gd name="connsiteY10" fmla="*/ 1394484 h 1394484"/>
                  <a:gd name="connsiteX11" fmla="*/ 1296763 w 2819051"/>
                  <a:gd name="connsiteY11" fmla="*/ 1394484 h 1394484"/>
                  <a:gd name="connsiteX12" fmla="*/ 789334 w 2819051"/>
                  <a:gd name="connsiteY12" fmla="*/ 1394484 h 1394484"/>
                  <a:gd name="connsiteX13" fmla="*/ 0 w 2819051"/>
                  <a:gd name="connsiteY13" fmla="*/ 1394484 h 1394484"/>
                  <a:gd name="connsiteX14" fmla="*/ 0 w 2819051"/>
                  <a:gd name="connsiteY14" fmla="*/ 971491 h 1394484"/>
                  <a:gd name="connsiteX15" fmla="*/ 0 w 2819051"/>
                  <a:gd name="connsiteY15" fmla="*/ 534552 h 1394484"/>
                  <a:gd name="connsiteX16" fmla="*/ 0 w 2819051"/>
                  <a:gd name="connsiteY16" fmla="*/ 0 h 1394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19051" h="1394484" extrusionOk="0">
                    <a:moveTo>
                      <a:pt x="0" y="0"/>
                    </a:moveTo>
                    <a:cubicBezTo>
                      <a:pt x="158016" y="-15344"/>
                      <a:pt x="425172" y="41358"/>
                      <a:pt x="535620" y="0"/>
                    </a:cubicBezTo>
                    <a:cubicBezTo>
                      <a:pt x="646068" y="-41358"/>
                      <a:pt x="916007" y="45401"/>
                      <a:pt x="1014858" y="0"/>
                    </a:cubicBezTo>
                    <a:cubicBezTo>
                      <a:pt x="1113709" y="-45401"/>
                      <a:pt x="1484093" y="15604"/>
                      <a:pt x="1606859" y="0"/>
                    </a:cubicBezTo>
                    <a:cubicBezTo>
                      <a:pt x="1729625" y="-15604"/>
                      <a:pt x="2096055" y="65961"/>
                      <a:pt x="2227050" y="0"/>
                    </a:cubicBezTo>
                    <a:cubicBezTo>
                      <a:pt x="2358045" y="-65961"/>
                      <a:pt x="2605179" y="70176"/>
                      <a:pt x="2819051" y="0"/>
                    </a:cubicBezTo>
                    <a:cubicBezTo>
                      <a:pt x="2822438" y="189093"/>
                      <a:pt x="2766029" y="263249"/>
                      <a:pt x="2819051" y="450883"/>
                    </a:cubicBezTo>
                    <a:cubicBezTo>
                      <a:pt x="2872073" y="638517"/>
                      <a:pt x="2781022" y="789399"/>
                      <a:pt x="2819051" y="887821"/>
                    </a:cubicBezTo>
                    <a:cubicBezTo>
                      <a:pt x="2857080" y="986243"/>
                      <a:pt x="2817391" y="1172014"/>
                      <a:pt x="2819051" y="1394484"/>
                    </a:cubicBezTo>
                    <a:cubicBezTo>
                      <a:pt x="2573264" y="1418471"/>
                      <a:pt x="2418472" y="1356855"/>
                      <a:pt x="2311622" y="1394484"/>
                    </a:cubicBezTo>
                    <a:cubicBezTo>
                      <a:pt x="2204772" y="1432113"/>
                      <a:pt x="2071616" y="1372063"/>
                      <a:pt x="1832383" y="1394484"/>
                    </a:cubicBezTo>
                    <a:cubicBezTo>
                      <a:pt x="1593150" y="1416905"/>
                      <a:pt x="1474764" y="1374537"/>
                      <a:pt x="1296763" y="1394484"/>
                    </a:cubicBezTo>
                    <a:cubicBezTo>
                      <a:pt x="1118762" y="1414431"/>
                      <a:pt x="1024024" y="1347955"/>
                      <a:pt x="789334" y="1394484"/>
                    </a:cubicBezTo>
                    <a:cubicBezTo>
                      <a:pt x="554644" y="1441013"/>
                      <a:pt x="328182" y="1385851"/>
                      <a:pt x="0" y="1394484"/>
                    </a:cubicBezTo>
                    <a:cubicBezTo>
                      <a:pt x="-12939" y="1217866"/>
                      <a:pt x="49863" y="1117410"/>
                      <a:pt x="0" y="971491"/>
                    </a:cubicBezTo>
                    <a:cubicBezTo>
                      <a:pt x="-49863" y="825572"/>
                      <a:pt x="10794" y="650836"/>
                      <a:pt x="0" y="534552"/>
                    </a:cubicBezTo>
                    <a:cubicBezTo>
                      <a:pt x="-10794" y="418268"/>
                      <a:pt x="16361" y="136460"/>
                      <a:pt x="0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accent4"/>
                </a:solidFill>
                <a:extLst>
                  <a:ext uri="{C807C97D-BFC1-408E-A445-0C87EB9F89A2}">
                    <ask:lineSketchStyleProps xmlns:ask="http://schemas.microsoft.com/office/drawing/2018/sketchyshapes" sd="2215597123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427" i="1" spc="48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27" i="1" spc="48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1427" i="1" spc="48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427" i="1" spc="48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1427" i="1" spc="48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427" i="1" spc="48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1427" i="1" spc="48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1427" i="1" spc="48">
                                              <a:latin typeface="Cambria Math" panose="02040503050406030204" pitchFamily="18" charset="0"/>
                                              <a:cs typeface="Arial" panose="020B0604020202020204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̇"/>
                                              <m:ctrlP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1427" i="1" spc="48">
                                              <a:latin typeface="Cambria Math" panose="02040503050406030204" pitchFamily="18" charset="0"/>
                                              <a:cs typeface="Arial" panose="020B0604020202020204" pitchFamily="34" charset="0"/>
                                            </a:rPr>
                                            <m:t>3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1427" i="1" spc="48">
                                              <a:latin typeface="Cambria Math" panose="02040503050406030204" pitchFamily="18" charset="0"/>
                                              <a:cs typeface="Arial" panose="020B0604020202020204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̇"/>
                                              <m:ctrlP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1427" i="1" spc="48">
                                              <a:latin typeface="Cambria Math" panose="02040503050406030204" pitchFamily="18" charset="0"/>
                                              <a:cs typeface="Arial" panose="020B0604020202020204" pitchFamily="34" charset="0"/>
                                            </a:rPr>
                                            <m:t>4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en-US" sz="1427" i="1" spc="48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=</m:t>
                      </m:r>
                      <m:r>
                        <a:rPr lang="en-US" sz="1427" i="1" spc="48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1427" i="1" spc="48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1427" i="1" spc="48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sz="1427" i="1" spc="48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sz="1427" i="1" spc="48"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3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427" i="1" spc="48"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4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mr>
                              </m:m>
                            </m:e>
                          </m:d>
                          <m:r>
                            <m:rPr>
                              <m:nor/>
                            </m:rPr>
                            <a:rPr lang="en-US" sz="1427" i="1" spc="48" dirty="0">
                              <a:latin typeface="+mn-lt"/>
                              <a:cs typeface="Arial" panose="020B0604020202020204" pitchFamily="34" charset="0"/>
                            </a:rPr>
                            <m:t>, 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1427" i="1" spc="48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sz="1427" i="1" spc="48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1427" i="1" spc="48">
                                            <a:solidFill>
                                              <a:srgbClr val="0070C0"/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1427" i="1" spc="48">
                                            <a:solidFill>
                                              <a:srgbClr val="0070C0"/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𝑢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1427" i="1" spc="48">
                                            <a:solidFill>
                                              <a:srgbClr val="0070C0"/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1427" i="1" spc="48">
                                            <a:solidFill>
                                              <a:srgbClr val="0070C0"/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27" i="1" spc="48">
                                            <a:solidFill>
                                              <a:srgbClr val="0070C0"/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𝑢</m:t>
                                        </m:r>
                                      </m:e>
                                      <m:sub>
                                        <m:r>
                                          <a:rPr lang="en-US" sz="1427" i="1" spc="48">
                                            <a:solidFill>
                                              <a:srgbClr val="0070C0"/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1427" i="1" spc="48">
                                            <a:solidFill>
                                              <a:srgbClr val="0070C0"/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27" i="1" spc="48">
                                            <a:solidFill>
                                              <a:srgbClr val="0070C0"/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𝑢</m:t>
                                        </m:r>
                                      </m:e>
                                      <m:sub>
                                        <m:r>
                                          <a:rPr lang="en-US" sz="1427" i="1" spc="48">
                                            <a:solidFill>
                                              <a:srgbClr val="0070C0"/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</m:d>
                          <m:r>
                            <m:rPr>
                              <m:nor/>
                            </m:rPr>
                            <a:rPr lang="en-US" sz="1427" i="1" spc="48" dirty="0">
                              <a:latin typeface="+mn-lt"/>
                              <a:cs typeface="Arial" panose="020B0604020202020204" pitchFamily="34" charset="0"/>
                            </a:rPr>
                            <m:t>, 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1427" i="1" spc="48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sz="1427" i="1" spc="48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1427" i="1" spc="48">
                                            <a:solidFill>
                                              <a:schemeClr val="accent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27" i="1" spc="48">
                                            <a:solidFill>
                                              <a:schemeClr val="accent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en-US" sz="1427" i="1" spc="48">
                                            <a:solidFill>
                                              <a:schemeClr val="accent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1427" i="1" spc="48">
                                            <a:solidFill>
                                              <a:schemeClr val="accent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27" i="1" spc="48">
                                            <a:solidFill>
                                              <a:schemeClr val="accent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en-US" sz="1427" i="1" spc="48">
                                            <a:solidFill>
                                              <a:schemeClr val="accent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sz="1427" i="1" spc="48">
                                            <a:solidFill>
                                              <a:schemeClr val="accent2">
                                                <a:lumMod val="50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427" i="1" spc="48">
                                                  <a:solidFill>
                                                    <a:schemeClr val="accent2">
                                                      <a:lumMod val="50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27" i="1" spc="48">
                                                  <a:solidFill>
                                                    <a:schemeClr val="accent2">
                                                      <a:lumMod val="50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427" i="1" spc="48">
                                                  <a:solidFill>
                                                    <a:schemeClr val="accent2">
                                                      <a:lumMod val="50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3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427" i="1" spc="48">
                                                  <a:solidFill>
                                                    <a:schemeClr val="accent2">
                                                      <a:lumMod val="50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427" i="1" spc="48">
                                                  <a:solidFill>
                                                    <a:schemeClr val="accent2">
                                                      <a:lumMod val="50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427" i="1" spc="48">
                                                  <a:solidFill>
                                                    <a:schemeClr val="accent2">
                                                      <a:lumMod val="50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  <a:cs typeface="Arial" panose="020B0604020202020204" pitchFamily="34" charset="0"/>
                                                </a:rPr>
                                                <m:t>4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mr>
                              </m:m>
                            </m:e>
                          </m:d>
                        </m:e>
                      </m:d>
                    </m:oMath>
                  </m:oMathPara>
                </a14:m>
                <a:endParaRPr lang="en-GB" sz="1427" i="1" dirty="0">
                  <a:latin typeface="+mn-lt"/>
                </a:endParaRPr>
              </a:p>
              <a:p>
                <a:endParaRPr lang="en-GB" sz="1427" i="1" dirty="0">
                  <a:latin typeface="+mn-l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27" i="1" spc="48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𝑓</m:t>
                      </m:r>
                      <m:r>
                        <a:rPr lang="en-US" sz="1427" i="1" spc="48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:(</m:t>
                      </m:r>
                      <m:sSup>
                        <m:sSupPr>
                          <m:ctrlP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ℝ</m:t>
                          </m:r>
                        </m:e>
                        <m:sup>
                          <m: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4</m:t>
                          </m:r>
                        </m:sup>
                      </m:sSup>
                      <m:r>
                        <a:rPr lang="en-US" sz="1427" i="1" spc="48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</m:t>
                      </m:r>
                      <m:sSup>
                        <m:sSupPr>
                          <m:ctrlP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ℝ</m:t>
                          </m:r>
                        </m:e>
                        <m:sup>
                          <m: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3</m:t>
                          </m:r>
                        </m:sup>
                      </m:sSup>
                      <m:r>
                        <a:rPr lang="en-US" sz="1427" i="1" spc="48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,</m:t>
                      </m:r>
                      <m:sSup>
                        <m:sSupPr>
                          <m:ctrlP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ℝ</m:t>
                          </m:r>
                        </m:e>
                        <m:sup>
                          <m: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4</m:t>
                          </m:r>
                        </m:sup>
                      </m:sSup>
                      <m:r>
                        <a:rPr lang="en-US" sz="1427" i="1" spc="48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)</m:t>
                      </m:r>
                      <m:r>
                        <a:rPr lang="en-US" sz="1427" i="1" spc="48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→</m:t>
                      </m:r>
                      <m:sSup>
                        <m:sSupPr>
                          <m:ctrlP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ℝ</m:t>
                          </m:r>
                        </m:e>
                        <m:sup>
                          <m:r>
                            <a:rPr lang="en-US" sz="1427" i="1" spc="48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en-GB" sz="1427" i="1" dirty="0">
                  <a:latin typeface="+mn-lt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7B6D1C7-7028-AE40-89C3-2598374B7D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962" y="2907775"/>
                <a:ext cx="2819051" cy="13944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28575">
                <a:solidFill>
                  <a:schemeClr val="accent4"/>
                </a:solidFill>
                <a:extLst>
                  <a:ext uri="{C807C97D-BFC1-408E-A445-0C87EB9F89A2}">
                    <ask:lineSketchStyleProps xmlns:ask="http://schemas.microsoft.com/office/drawing/2018/sketchyshapes" sd="2215597123">
                      <a:custGeom>
                        <a:avLst/>
                        <a:gdLst>
                          <a:gd name="connsiteX0" fmla="*/ 0 w 2819051"/>
                          <a:gd name="connsiteY0" fmla="*/ 0 h 1394484"/>
                          <a:gd name="connsiteX1" fmla="*/ 535620 w 2819051"/>
                          <a:gd name="connsiteY1" fmla="*/ 0 h 1394484"/>
                          <a:gd name="connsiteX2" fmla="*/ 1014858 w 2819051"/>
                          <a:gd name="connsiteY2" fmla="*/ 0 h 1394484"/>
                          <a:gd name="connsiteX3" fmla="*/ 1606859 w 2819051"/>
                          <a:gd name="connsiteY3" fmla="*/ 0 h 1394484"/>
                          <a:gd name="connsiteX4" fmla="*/ 2227050 w 2819051"/>
                          <a:gd name="connsiteY4" fmla="*/ 0 h 1394484"/>
                          <a:gd name="connsiteX5" fmla="*/ 2819051 w 2819051"/>
                          <a:gd name="connsiteY5" fmla="*/ 0 h 1394484"/>
                          <a:gd name="connsiteX6" fmla="*/ 2819051 w 2819051"/>
                          <a:gd name="connsiteY6" fmla="*/ 450883 h 1394484"/>
                          <a:gd name="connsiteX7" fmla="*/ 2819051 w 2819051"/>
                          <a:gd name="connsiteY7" fmla="*/ 887821 h 1394484"/>
                          <a:gd name="connsiteX8" fmla="*/ 2819051 w 2819051"/>
                          <a:gd name="connsiteY8" fmla="*/ 1394484 h 1394484"/>
                          <a:gd name="connsiteX9" fmla="*/ 2311622 w 2819051"/>
                          <a:gd name="connsiteY9" fmla="*/ 1394484 h 1394484"/>
                          <a:gd name="connsiteX10" fmla="*/ 1832383 w 2819051"/>
                          <a:gd name="connsiteY10" fmla="*/ 1394484 h 1394484"/>
                          <a:gd name="connsiteX11" fmla="*/ 1296763 w 2819051"/>
                          <a:gd name="connsiteY11" fmla="*/ 1394484 h 1394484"/>
                          <a:gd name="connsiteX12" fmla="*/ 789334 w 2819051"/>
                          <a:gd name="connsiteY12" fmla="*/ 1394484 h 1394484"/>
                          <a:gd name="connsiteX13" fmla="*/ 0 w 2819051"/>
                          <a:gd name="connsiteY13" fmla="*/ 1394484 h 1394484"/>
                          <a:gd name="connsiteX14" fmla="*/ 0 w 2819051"/>
                          <a:gd name="connsiteY14" fmla="*/ 971491 h 1394484"/>
                          <a:gd name="connsiteX15" fmla="*/ 0 w 2819051"/>
                          <a:gd name="connsiteY15" fmla="*/ 534552 h 1394484"/>
                          <a:gd name="connsiteX16" fmla="*/ 0 w 2819051"/>
                          <a:gd name="connsiteY16" fmla="*/ 0 h 13944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2819051" h="1394484" extrusionOk="0">
                            <a:moveTo>
                              <a:pt x="0" y="0"/>
                            </a:moveTo>
                            <a:cubicBezTo>
                              <a:pt x="158016" y="-15344"/>
                              <a:pt x="425172" y="41358"/>
                              <a:pt x="535620" y="0"/>
                            </a:cubicBezTo>
                            <a:cubicBezTo>
                              <a:pt x="646068" y="-41358"/>
                              <a:pt x="916007" y="45401"/>
                              <a:pt x="1014858" y="0"/>
                            </a:cubicBezTo>
                            <a:cubicBezTo>
                              <a:pt x="1113709" y="-45401"/>
                              <a:pt x="1484093" y="15604"/>
                              <a:pt x="1606859" y="0"/>
                            </a:cubicBezTo>
                            <a:cubicBezTo>
                              <a:pt x="1729625" y="-15604"/>
                              <a:pt x="2096055" y="65961"/>
                              <a:pt x="2227050" y="0"/>
                            </a:cubicBezTo>
                            <a:cubicBezTo>
                              <a:pt x="2358045" y="-65961"/>
                              <a:pt x="2605179" y="70176"/>
                              <a:pt x="2819051" y="0"/>
                            </a:cubicBezTo>
                            <a:cubicBezTo>
                              <a:pt x="2822438" y="189093"/>
                              <a:pt x="2766029" y="263249"/>
                              <a:pt x="2819051" y="450883"/>
                            </a:cubicBezTo>
                            <a:cubicBezTo>
                              <a:pt x="2872073" y="638517"/>
                              <a:pt x="2781022" y="789399"/>
                              <a:pt x="2819051" y="887821"/>
                            </a:cubicBezTo>
                            <a:cubicBezTo>
                              <a:pt x="2857080" y="986243"/>
                              <a:pt x="2817391" y="1172014"/>
                              <a:pt x="2819051" y="1394484"/>
                            </a:cubicBezTo>
                            <a:cubicBezTo>
                              <a:pt x="2573264" y="1418471"/>
                              <a:pt x="2418472" y="1356855"/>
                              <a:pt x="2311622" y="1394484"/>
                            </a:cubicBezTo>
                            <a:cubicBezTo>
                              <a:pt x="2204772" y="1432113"/>
                              <a:pt x="2071616" y="1372063"/>
                              <a:pt x="1832383" y="1394484"/>
                            </a:cubicBezTo>
                            <a:cubicBezTo>
                              <a:pt x="1593150" y="1416905"/>
                              <a:pt x="1474764" y="1374537"/>
                              <a:pt x="1296763" y="1394484"/>
                            </a:cubicBezTo>
                            <a:cubicBezTo>
                              <a:pt x="1118762" y="1414431"/>
                              <a:pt x="1024024" y="1347955"/>
                              <a:pt x="789334" y="1394484"/>
                            </a:cubicBezTo>
                            <a:cubicBezTo>
                              <a:pt x="554644" y="1441013"/>
                              <a:pt x="328182" y="1385851"/>
                              <a:pt x="0" y="1394484"/>
                            </a:cubicBezTo>
                            <a:cubicBezTo>
                              <a:pt x="-12939" y="1217866"/>
                              <a:pt x="49863" y="1117410"/>
                              <a:pt x="0" y="971491"/>
                            </a:cubicBezTo>
                            <a:cubicBezTo>
                              <a:pt x="-49863" y="825572"/>
                              <a:pt x="10794" y="650836"/>
                              <a:pt x="0" y="534552"/>
                            </a:cubicBezTo>
                            <a:cubicBezTo>
                              <a:pt x="-10794" y="418268"/>
                              <a:pt x="16361" y="136460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e 72">
                <a:extLst>
                  <a:ext uri="{FF2B5EF4-FFF2-40B4-BE49-F238E27FC236}">
                    <a16:creationId xmlns:a16="http://schemas.microsoft.com/office/drawing/2014/main" id="{B17AB5A4-0D1A-6C38-20EA-6E1D5B14999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24185125"/>
                  </p:ext>
                </p:extLst>
              </p:nvPr>
            </p:nvGraphicFramePr>
            <p:xfrm>
              <a:off x="327099" y="910358"/>
              <a:ext cx="3123477" cy="1725402"/>
            </p:xfrm>
            <a:graphic>
              <a:graphicData uri="http://schemas.openxmlformats.org/drawingml/2006/table">
                <a:tbl>
                  <a:tblPr firstRow="1" bandRow="1">
                    <a:tableStyleId>{E8034E78-7F5D-4C2E-B375-FC64B27BC917}</a:tableStyleId>
                  </a:tblPr>
                  <a:tblGrid>
                    <a:gridCol w="1041159">
                      <a:extLst>
                        <a:ext uri="{9D8B030D-6E8A-4147-A177-3AD203B41FA5}">
                          <a16:colId xmlns:a16="http://schemas.microsoft.com/office/drawing/2014/main" val="688983592"/>
                        </a:ext>
                      </a:extLst>
                    </a:gridCol>
                    <a:gridCol w="1041159">
                      <a:extLst>
                        <a:ext uri="{9D8B030D-6E8A-4147-A177-3AD203B41FA5}">
                          <a16:colId xmlns:a16="http://schemas.microsoft.com/office/drawing/2014/main" val="2986004772"/>
                        </a:ext>
                      </a:extLst>
                    </a:gridCol>
                    <a:gridCol w="1041159">
                      <a:extLst>
                        <a:ext uri="{9D8B030D-6E8A-4147-A177-3AD203B41FA5}">
                          <a16:colId xmlns:a16="http://schemas.microsoft.com/office/drawing/2014/main" val="1205741296"/>
                        </a:ext>
                      </a:extLst>
                    </a:gridCol>
                  </a:tblGrid>
                  <a:tr h="231882"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states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disturb.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control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0061037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tx1"/>
                              </a:solidFill>
                              <a:latin typeface="+mn-lt"/>
                            </a:rPr>
                            <a:t>: dry-weight 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+mn-lt"/>
                            </a:rPr>
                            <a:t>: radiation 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: CO2 injection </a:t>
                          </a: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74955978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tx1"/>
                              </a:solidFill>
                              <a:latin typeface="+mn-lt"/>
                            </a:rPr>
                            <a:t>: indoor CO2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+mn-lt"/>
                            </a:rPr>
                            <a:t>: outdoor CO2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: ventilation </a:t>
                          </a: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36549826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tx1"/>
                              </a:solidFill>
                              <a:latin typeface="+mn-lt"/>
                            </a:rPr>
                            <a:t>: indoor temp.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+mn-lt"/>
                            </a:rPr>
                            <a:t>: outdoor temp.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rgbClr val="0070C0"/>
                              </a:solidFill>
                              <a:latin typeface="+mn-lt"/>
                            </a:rPr>
                            <a:t>: heating </a:t>
                          </a: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350077074"/>
                      </a:ext>
                    </a:extLst>
                  </a:tr>
                  <a:tr h="231423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tx1"/>
                              </a:solidFill>
                              <a:latin typeface="+mn-lt"/>
                            </a:rPr>
                            <a:t>: indoor humidity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GB" sz="1000" b="0" i="1" smtClean="0">
                                      <a:solidFill>
                                        <a:schemeClr val="accent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000" dirty="0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+mn-lt"/>
                            </a:rPr>
                            <a:t>: outdoor humidity</a:t>
                          </a:r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endParaRPr lang="en-US" sz="1000" dirty="0">
                            <a:solidFill>
                              <a:schemeClr val="tx1"/>
                            </a:solidFill>
                            <a:latin typeface="+mn-lt"/>
                          </a:endParaRP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7909494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e 72">
                <a:extLst>
                  <a:ext uri="{FF2B5EF4-FFF2-40B4-BE49-F238E27FC236}">
                    <a16:creationId xmlns:a16="http://schemas.microsoft.com/office/drawing/2014/main" id="{B17AB5A4-0D1A-6C38-20EA-6E1D5B14999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24185125"/>
                  </p:ext>
                </p:extLst>
              </p:nvPr>
            </p:nvGraphicFramePr>
            <p:xfrm>
              <a:off x="327099" y="910358"/>
              <a:ext cx="3123477" cy="1725402"/>
            </p:xfrm>
            <a:graphic>
              <a:graphicData uri="http://schemas.openxmlformats.org/drawingml/2006/table">
                <a:tbl>
                  <a:tblPr firstRow="1" bandRow="1">
                    <a:tableStyleId>{E8034E78-7F5D-4C2E-B375-FC64B27BC917}</a:tableStyleId>
                  </a:tblPr>
                  <a:tblGrid>
                    <a:gridCol w="1041159">
                      <a:extLst>
                        <a:ext uri="{9D8B030D-6E8A-4147-A177-3AD203B41FA5}">
                          <a16:colId xmlns:a16="http://schemas.microsoft.com/office/drawing/2014/main" val="688983592"/>
                        </a:ext>
                      </a:extLst>
                    </a:gridCol>
                    <a:gridCol w="1041159">
                      <a:extLst>
                        <a:ext uri="{9D8B030D-6E8A-4147-A177-3AD203B41FA5}">
                          <a16:colId xmlns:a16="http://schemas.microsoft.com/office/drawing/2014/main" val="2986004772"/>
                        </a:ext>
                      </a:extLst>
                    </a:gridCol>
                    <a:gridCol w="1041159">
                      <a:extLst>
                        <a:ext uri="{9D8B030D-6E8A-4147-A177-3AD203B41FA5}">
                          <a16:colId xmlns:a16="http://schemas.microsoft.com/office/drawing/2014/main" val="1205741296"/>
                        </a:ext>
                      </a:extLst>
                    </a:gridCol>
                  </a:tblGrid>
                  <a:tr h="231882"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states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disturb.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000" dirty="0">
                              <a:latin typeface="+mn-lt"/>
                            </a:rPr>
                            <a:t>control</a:t>
                          </a:r>
                          <a:endParaRPr lang="en-US" sz="1000" dirty="0">
                            <a:latin typeface="+mn-lt"/>
                          </a:endParaRPr>
                        </a:p>
                      </a:txBody>
                      <a:tcPr marL="68580" marR="68580" marT="34290" marB="34290">
                        <a:solidFill>
                          <a:srgbClr val="004C7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0061037"/>
                      </a:ext>
                    </a:extLst>
                  </a:tr>
                  <a:tr h="3733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t="-62903" r="-201754" b="-3080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l="-99419" t="-62903" r="-100581" b="-3080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l="-200585" t="-62903" r="-1170" b="-30806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955978"/>
                      </a:ext>
                    </a:extLst>
                  </a:tr>
                  <a:tr h="3733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t="-165574" r="-201754" b="-213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l="-99419" t="-165574" r="-100581" b="-213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l="-200585" t="-165574" r="-1170" b="-21311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36549826"/>
                      </a:ext>
                    </a:extLst>
                  </a:tr>
                  <a:tr h="3733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t="-261290" r="-201754" b="-1096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l="-99419" t="-261290" r="-100581" b="-1096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l="-200585" t="-261290" r="-1170" b="-1096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0077074"/>
                      </a:ext>
                    </a:extLst>
                  </a:tr>
                  <a:tr h="3733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t="-367213" r="-201754" b="-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4"/>
                          <a:stretch>
                            <a:fillRect l="-99419" t="-367213" r="-100581" b="-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000" dirty="0">
                            <a:solidFill>
                              <a:schemeClr val="tx1"/>
                            </a:solidFill>
                            <a:latin typeface="+mn-lt"/>
                          </a:endParaRPr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79094940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00763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4C38F-BB8B-95C5-2D0C-BC59282935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8</a:t>
            </a:fld>
            <a:endParaRPr lang="en-GB" noProof="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45F21F7-C513-8BAB-7B4F-DBEEEA337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6038" y="372706"/>
            <a:ext cx="4198471" cy="3976981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7F42A28F-B343-C765-DBF1-E803228803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79491" y="344535"/>
            <a:ext cx="4198471" cy="40051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050F83-EAF7-C198-04A8-A3BAB6F7A2E7}"/>
              </a:ext>
            </a:extLst>
          </p:cNvPr>
          <p:cNvSpPr txBox="1"/>
          <p:nvPr/>
        </p:nvSpPr>
        <p:spPr>
          <a:xfrm>
            <a:off x="2231784" y="4660465"/>
            <a:ext cx="28274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latin typeface="+mn-lt"/>
              </a:rPr>
              <a:t>@ </a:t>
            </a:r>
            <a:r>
              <a:rPr lang="en-US" sz="1200" b="0" i="0" u="none" strike="noStrike" baseline="0" dirty="0" err="1">
                <a:latin typeface="+mn-lt"/>
              </a:rPr>
              <a:t>Bleiswijk</a:t>
            </a:r>
            <a:r>
              <a:rPr lang="en-US" sz="1200" b="0" i="0" u="none" strike="noStrike" baseline="0" dirty="0">
                <a:latin typeface="+mn-lt"/>
              </a:rPr>
              <a:t>, Netherlands</a:t>
            </a:r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4221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7D4553-1A7B-81E2-EEE2-C39FCD5CF0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383A42"/>
                </a:solidFill>
                <a:latin typeface="Consolas" panose="020B0609020204030204" pitchFamily="49" charset="0"/>
              </a:rPr>
              <a:t>Go to: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https://github.com/xcheng20/Greenhouse_Control_Exercise </a:t>
            </a:r>
          </a:p>
          <a:p>
            <a:r>
              <a:rPr lang="en-US" dirty="0">
                <a:solidFill>
                  <a:srgbClr val="383A42"/>
                </a:solidFill>
                <a:latin typeface="Consolas" panose="020B0609020204030204" pitchFamily="49" charset="0"/>
              </a:rPr>
              <a:t>Download all the files in the repository </a:t>
            </a:r>
          </a:p>
          <a:p>
            <a:r>
              <a:rPr lang="en-US" dirty="0">
                <a:solidFill>
                  <a:srgbClr val="383A42"/>
                </a:solidFill>
                <a:latin typeface="Consolas" panose="020B0609020204030204" pitchFamily="49" charset="0"/>
              </a:rPr>
              <a:t>Open ‘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</a:rPr>
              <a:t>exercise_student_version.ipynb</a:t>
            </a:r>
            <a:r>
              <a:rPr lang="en-US" dirty="0">
                <a:solidFill>
                  <a:srgbClr val="383A42"/>
                </a:solidFill>
                <a:latin typeface="Consolas" panose="020B0609020204030204" pitchFamily="49" charset="0"/>
              </a:rPr>
              <a:t>’ in python notebook</a:t>
            </a:r>
          </a:p>
          <a:p>
            <a:r>
              <a:rPr lang="en-US" dirty="0">
                <a:solidFill>
                  <a:srgbClr val="383A42"/>
                </a:solidFill>
                <a:latin typeface="Consolas" panose="020B0609020204030204" pitchFamily="49" charset="0"/>
              </a:rPr>
              <a:t>Install </a:t>
            </a:r>
            <a:r>
              <a:rPr lang="en-US" b="1" dirty="0" err="1">
                <a:solidFill>
                  <a:srgbClr val="383A42"/>
                </a:solidFill>
                <a:effectLst/>
                <a:latin typeface="Consolas" panose="020B0609020204030204" pitchFamily="49" charset="0"/>
              </a:rPr>
              <a:t>casadi</a:t>
            </a:r>
            <a:r>
              <a:rPr lang="en-US" b="0" dirty="0">
                <a:solidFill>
                  <a:srgbClr val="383A4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b="0" dirty="0">
                <a:solidFill>
                  <a:srgbClr val="383A42"/>
                </a:solidFill>
                <a:effectLst/>
                <a:latin typeface="Consolas" panose="020B0609020204030204" pitchFamily="49" charset="0"/>
              </a:rPr>
              <a:t>             </a:t>
            </a:r>
            <a:r>
              <a:rPr lang="en-US" b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pip install </a:t>
            </a:r>
            <a:r>
              <a:rPr lang="en-US" b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casadi</a:t>
            </a:r>
            <a:r>
              <a:rPr lang="en-US" b="0" dirty="0">
                <a:solidFill>
                  <a:srgbClr val="383A42"/>
                </a:solidFill>
                <a:effectLst/>
                <a:latin typeface="Consolas" panose="020B0609020204030204" pitchFamily="49" charset="0"/>
              </a:rPr>
              <a:t> (needs pip -V&gt;=8.1)</a:t>
            </a:r>
          </a:p>
          <a:p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962514B-94AE-6192-6967-6356D76F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Preparation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A250C-AE59-7F8D-28FF-C37EDF1ACB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en-GB" noProof="0" smtClean="0"/>
              <a:pPr algn="r"/>
              <a:t>9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37561948"/>
      </p:ext>
    </p:extLst>
  </p:cSld>
  <p:clrMapOvr>
    <a:masterClrMapping/>
  </p:clrMapOvr>
</p:sld>
</file>

<file path=ppt/theme/theme1.xml><?xml version="1.0" encoding="utf-8"?>
<a:theme xmlns:a="http://schemas.openxmlformats.org/drawingml/2006/main" name="WUR">
  <a:themeElements>
    <a:clrScheme name="WUR 2022">
      <a:dk1>
        <a:srgbClr val="005172"/>
      </a:dk1>
      <a:lt1>
        <a:srgbClr val="FFFFFF"/>
      </a:lt1>
      <a:dk2>
        <a:srgbClr val="008A00"/>
      </a:dk2>
      <a:lt2>
        <a:srgbClr val="005172"/>
      </a:lt2>
      <a:accent1>
        <a:srgbClr val="6AADE4"/>
      </a:accent1>
      <a:accent2>
        <a:srgbClr val="D0B972"/>
      </a:accent2>
      <a:accent3>
        <a:srgbClr val="D5D2CA"/>
      </a:accent3>
      <a:accent4>
        <a:srgbClr val="FF7900"/>
      </a:accent4>
      <a:accent5>
        <a:srgbClr val="00549F"/>
      </a:accent5>
      <a:accent6>
        <a:srgbClr val="000000"/>
      </a:accent6>
      <a:hlink>
        <a:srgbClr val="00549F"/>
      </a:hlink>
      <a:folHlink>
        <a:srgbClr val="00549F"/>
      </a:folHlink>
    </a:clrScheme>
    <a:fontScheme name="Wageningen U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72000" numCol="1" spcCol="0" rtlCol="0" fromWordArt="0" anchor="ctr" anchorCtr="0" forceAA="0" compatLnSpc="1">
        <a:prstTxWarp prst="textNoShape">
          <a:avLst/>
        </a:prstTxWarp>
        <a:spAutoFit/>
      </a:bodyPr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587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ts val="1800"/>
          </a:lnSpc>
          <a:defRPr sz="1400" dirty="0" err="1" smtClean="0">
            <a:latin typeface="Verdana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8672</TotalTime>
  <Words>328</Words>
  <Application>Microsoft Office PowerPoint</Application>
  <PresentationFormat>On-screen Show (16:9)</PresentationFormat>
  <Paragraphs>74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Cambria Math</vt:lpstr>
      <vt:lpstr>Consolas</vt:lpstr>
      <vt:lpstr>Verdana</vt:lpstr>
      <vt:lpstr>Wingdings</vt:lpstr>
      <vt:lpstr>WUR</vt:lpstr>
      <vt:lpstr>Model Predictive Control of  Lettuce Greenhouse</vt:lpstr>
      <vt:lpstr>PowerPoint Presentation</vt:lpstr>
      <vt:lpstr>Greenhouse Model</vt:lpstr>
      <vt:lpstr>Greenhouse Model</vt:lpstr>
      <vt:lpstr>Greenhouse Model</vt:lpstr>
      <vt:lpstr>Greenhouse Model</vt:lpstr>
      <vt:lpstr>Greenhouse Model</vt:lpstr>
      <vt:lpstr>PowerPoint Presentation</vt:lpstr>
      <vt:lpstr>Preparation </vt:lpstr>
      <vt:lpstr>Task 1: Heuristic Feedforward Controller</vt:lpstr>
      <vt:lpstr>Task 2: MPC Controller</vt:lpstr>
    </vt:vector>
  </TitlesOfParts>
  <Company>Wageningen University &amp; Research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lastModifiedBy>Cheng, Xiaodong</cp:lastModifiedBy>
  <cp:revision>612</cp:revision>
  <dcterms:created xsi:type="dcterms:W3CDTF">2011-09-29T08:30:03Z</dcterms:created>
  <dcterms:modified xsi:type="dcterms:W3CDTF">2025-08-26T19:35:52Z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_Template">
    <vt:lpwstr>WHUKW</vt:lpwstr>
  </property>
</Properties>
</file>

<file path=docProps/thumbnail.jpeg>
</file>